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37"/>
    <a:srgbClr val="FDB734"/>
    <a:srgbClr val="ECA9AA"/>
    <a:srgbClr val="92D1D3"/>
    <a:srgbClr val="A6EDED"/>
    <a:srgbClr val="F3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86054" autoAdjust="0"/>
  </p:normalViewPr>
  <p:slideViewPr>
    <p:cSldViewPr snapToGrid="0" snapToObjects="1" showGuides="1">
      <p:cViewPr varScale="1">
        <p:scale>
          <a:sx n="47" d="100"/>
          <a:sy n="47" d="100"/>
        </p:scale>
        <p:origin x="371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1F6-34E4-4BB4-96F7-54AF4618F54D}" type="datetimeFigureOut">
              <a:rPr lang="es-ES" smtClean="0"/>
              <a:t>22/10/20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27FF-A75D-48A9-9308-B60CC85805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4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editarlo?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Descarga la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plantilla (PPT)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tu equipo.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Añade el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de tu empresa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parte inferior y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añade el nombre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titular.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Actualiza las XX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fecha de cierre de tu encuesta. 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Guarda la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PNG o JPEG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Examinar &gt; JPEG o PNG &gt; Escoge exportar todas las diapositivas. </a:t>
            </a:r>
            <a:b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 un nuevo correo, haz clic en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insertar una imagen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cuerpo del mail, selecciona la imagen y haz clic en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el botón derecho, elige la opción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Insertar vínculo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añade en toda la imagen el link a la encuesta. </a:t>
            </a:r>
            <a:b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Ajusta el tamaño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quieras. Adjunta como archivo el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cartel. Por último, añade en el asunto “En [nombre de tu compañía] te necesitamos. ¡Ayúdanos a conseguir nuestro objetivo!”.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E27FF-A75D-48A9-9308-B60CC858055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08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6641D74-6436-4344-850E-C70969D26F3F}"/>
              </a:ext>
            </a:extLst>
          </p:cNvPr>
          <p:cNvSpPr txBox="1"/>
          <p:nvPr userDrawn="1"/>
        </p:nvSpPr>
        <p:spPr>
          <a:xfrm>
            <a:off x="474346" y="14398096"/>
            <a:ext cx="2694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PrideCom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CCF2101-89DB-4CBE-B710-66AC303E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5" t="16486" r="36633" b="46028"/>
          <a:stretch/>
        </p:blipFill>
        <p:spPr>
          <a:xfrm>
            <a:off x="359576" y="10075262"/>
            <a:ext cx="2959100" cy="28816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8A40DD-B621-7F4E-B78E-114604A5D315}"/>
              </a:ext>
            </a:extLst>
          </p:cNvPr>
          <p:cNvSpPr txBox="1"/>
          <p:nvPr/>
        </p:nvSpPr>
        <p:spPr>
          <a:xfrm>
            <a:off x="5107604" y="1000005"/>
            <a:ext cx="4767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>
                <a:solidFill>
                  <a:srgbClr val="F07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[tu compañía] </a:t>
            </a:r>
          </a:p>
          <a:p>
            <a:r>
              <a:rPr lang="es-ES" sz="4200" b="1" dirty="0">
                <a:solidFill>
                  <a:srgbClr val="F07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¡te necesitamos!</a:t>
            </a:r>
            <a:endParaRPr lang="es-ES" sz="4200" dirty="0">
              <a:solidFill>
                <a:srgbClr val="F07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0A3B17-8388-3C4D-9C7B-572898E3B7A2}"/>
              </a:ext>
            </a:extLst>
          </p:cNvPr>
          <p:cNvSpPr txBox="1"/>
          <p:nvPr/>
        </p:nvSpPr>
        <p:spPr>
          <a:xfrm>
            <a:off x="417095" y="3189678"/>
            <a:ext cx="976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ya sabes, hemos lanzado una encuesta para conocer los intereses y hábitos de comunicación de nuestros empleados. Es totalmente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anónima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y no lleva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10 minutos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completarla.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52461C4-8C52-3349-8695-D1C4E474E56B}"/>
              </a:ext>
            </a:extLst>
          </p:cNvPr>
          <p:cNvSpPr txBox="1"/>
          <p:nvPr/>
        </p:nvSpPr>
        <p:spPr>
          <a:xfrm>
            <a:off x="497305" y="13201615"/>
            <a:ext cx="9769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07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 podemos hacer de la experiencia</a:t>
            </a:r>
            <a:br>
              <a:rPr lang="es-ES" sz="2200" b="1" dirty="0">
                <a:solidFill>
                  <a:srgbClr val="F078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b="1" dirty="0">
                <a:solidFill>
                  <a:srgbClr val="F07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X un viaje inolvidable.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7B2E21-9E7D-274E-8E3C-620BA8F47D7A}"/>
              </a:ext>
            </a:extLst>
          </p:cNvPr>
          <p:cNvSpPr txBox="1"/>
          <p:nvPr/>
        </p:nvSpPr>
        <p:spPr>
          <a:xfrm>
            <a:off x="7324325" y="14296426"/>
            <a:ext cx="269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[logo de la empresa]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41D3A6-2D62-5E4B-A0F8-E494A17A02B1}"/>
              </a:ext>
            </a:extLst>
          </p:cNvPr>
          <p:cNvSpPr txBox="1"/>
          <p:nvPr/>
        </p:nvSpPr>
        <p:spPr>
          <a:xfrm>
            <a:off x="3584153" y="4845763"/>
            <a:ext cx="6324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ella, queremos adaptar nuestra manera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informar. Buscamos hacer una marca de comunicación interna creada por todos que nos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permita consolidar el compromiso de nuestros empleados al sentirse mejor informados, más cuidados y, siempre, acompañados.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Por eso, cuantas más respuestas consigamos, mejor podremos hacerlo. </a:t>
            </a:r>
          </a:p>
        </p:txBody>
      </p:sp>
      <p:pic>
        <p:nvPicPr>
          <p:cNvPr id="5" name="Imagen 4" descr="Imagen que contiene persona, objeto, interior, reloj&#10;&#10;Descripción generada automáticamente">
            <a:extLst>
              <a:ext uri="{FF2B5EF4-FFF2-40B4-BE49-F238E27FC236}">
                <a16:creationId xmlns:a16="http://schemas.microsoft.com/office/drawing/2014/main" id="{BB0C434A-933C-F047-9F75-14979EAA6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36" y="7988471"/>
            <a:ext cx="2959100" cy="2908300"/>
          </a:xfrm>
          <a:prstGeom prst="rect">
            <a:avLst/>
          </a:prstGeom>
        </p:spPr>
      </p:pic>
      <p:pic>
        <p:nvPicPr>
          <p:cNvPr id="8" name="Imagen 7" descr="Una joven sonriendo con una camisa azul&#10;&#10;Descripción generada automáticamente">
            <a:extLst>
              <a:ext uri="{FF2B5EF4-FFF2-40B4-BE49-F238E27FC236}">
                <a16:creationId xmlns:a16="http://schemas.microsoft.com/office/drawing/2014/main" id="{FBE5A6AA-2389-0E47-AAEC-ED133C205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76" y="4403536"/>
            <a:ext cx="3124200" cy="35433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FCF76D3-BF51-584B-AC4D-E480F43FF066}"/>
              </a:ext>
            </a:extLst>
          </p:cNvPr>
          <p:cNvSpPr/>
          <p:nvPr/>
        </p:nvSpPr>
        <p:spPr>
          <a:xfrm>
            <a:off x="3233938" y="4689844"/>
            <a:ext cx="6775042" cy="3012319"/>
          </a:xfrm>
          <a:prstGeom prst="rect">
            <a:avLst/>
          </a:prstGeom>
          <a:noFill/>
          <a:ln w="28575">
            <a:solidFill>
              <a:srgbClr val="92D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54A42CC-FD42-D344-A5DB-9B64E2E0B5D8}"/>
              </a:ext>
            </a:extLst>
          </p:cNvPr>
          <p:cNvSpPr txBox="1"/>
          <p:nvPr/>
        </p:nvSpPr>
        <p:spPr>
          <a:xfrm>
            <a:off x="825576" y="8373905"/>
            <a:ext cx="6547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aquí es donde entras tú,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nos gustaría que seas partícipe del cambio, completes la encuesta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 informes a tu equipo del valor que tiene para todos dedicar unos minutos a responder antes del XX de XX.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3CA4632-D6A9-8E4A-B0CB-FB7483A6B062}"/>
              </a:ext>
            </a:extLst>
          </p:cNvPr>
          <p:cNvSpPr/>
          <p:nvPr/>
        </p:nvSpPr>
        <p:spPr>
          <a:xfrm>
            <a:off x="674557" y="8186408"/>
            <a:ext cx="6925559" cy="1658277"/>
          </a:xfrm>
          <a:prstGeom prst="rect">
            <a:avLst/>
          </a:prstGeom>
          <a:noFill/>
          <a:ln w="28575">
            <a:solidFill>
              <a:srgbClr val="EC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C17B29C-808A-F04B-825B-A2EEB1B17DE1}"/>
              </a:ext>
            </a:extLst>
          </p:cNvPr>
          <p:cNvSpPr txBox="1"/>
          <p:nvPr/>
        </p:nvSpPr>
        <p:spPr>
          <a:xfrm>
            <a:off x="3506783" y="11247657"/>
            <a:ext cx="620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 adjuntamos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cartel informativo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puedas colocarlo en alguna zona donde puedan verlo. En él encontrarás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la encuesta para que lo compartas y facilites que respondan.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516B69B-EA99-2148-B7B2-A6DCB0BC6629}"/>
              </a:ext>
            </a:extLst>
          </p:cNvPr>
          <p:cNvSpPr/>
          <p:nvPr/>
        </p:nvSpPr>
        <p:spPr>
          <a:xfrm>
            <a:off x="2958885" y="11089376"/>
            <a:ext cx="6783805" cy="1560212"/>
          </a:xfrm>
          <a:prstGeom prst="rect">
            <a:avLst/>
          </a:prstGeom>
          <a:noFill/>
          <a:ln w="28575">
            <a:solidFill>
              <a:srgbClr val="F07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Imagen que contiene altavoz, secadora, naranja, sostener&#10;&#10;Descripción generada automáticamente">
            <a:extLst>
              <a:ext uri="{FF2B5EF4-FFF2-40B4-BE49-F238E27FC236}">
                <a16:creationId xmlns:a16="http://schemas.microsoft.com/office/drawing/2014/main" id="{E2BD4FF1-29F2-4189-B063-2AF1754582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84" t="28750" r="16396" b="18240"/>
          <a:stretch/>
        </p:blipFill>
        <p:spPr>
          <a:xfrm>
            <a:off x="359576" y="383782"/>
            <a:ext cx="4311069" cy="25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365</Words>
  <Application>Microsoft Macintosh PowerPoint</Application>
  <PresentationFormat>Personalizado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Gámez</dc:creator>
  <cp:lastModifiedBy>David Gámez</cp:lastModifiedBy>
  <cp:revision>14</cp:revision>
  <dcterms:created xsi:type="dcterms:W3CDTF">2020-10-20T10:54:46Z</dcterms:created>
  <dcterms:modified xsi:type="dcterms:W3CDTF">2020-10-22T17:42:16Z</dcterms:modified>
</cp:coreProperties>
</file>