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1069181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837"/>
    <a:srgbClr val="ECA9AA"/>
    <a:srgbClr val="F3413C"/>
    <a:srgbClr val="FDB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673" autoAdjust="0"/>
  </p:normalViewPr>
  <p:slideViewPr>
    <p:cSldViewPr snapToGrid="0" snapToObjects="1" showGuides="1">
      <p:cViewPr varScale="1">
        <p:scale>
          <a:sx n="68" d="100"/>
          <a:sy n="68" d="100"/>
        </p:scale>
        <p:origin x="3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66DFC-019D-4031-B5E4-5381A7DB2F47}" type="datetimeFigureOut">
              <a:rPr lang="es-ES" smtClean="0"/>
              <a:t>22/10/20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160CE-7782-4349-9AE1-94522D3794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95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¿Cómo editarlo?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 Descarga la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plantilla (PPT)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tu equipo. </a:t>
            </a: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[2] Añade el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 de tu empresa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 parte inferior y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añade el nombre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titular. </a:t>
            </a: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[3] Para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enviarlo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guarda la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formato PNG o JPEG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pulsando en Archivo &gt; Guardar como &gt; Examinar &gt; JPEG o PNG &gt; Escoge exportar todas las diapositivas. </a:t>
            </a:r>
            <a:b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 un nuevo correo, haz clic en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insertar una imagen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cuerpo del mail, selecciona la imagen y haz clic en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Centrar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 el botón derecho, elige la opción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Insertar vínculo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añade en toda la imagen el link a la encuesta. </a:t>
            </a:r>
            <a:b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Ajusta el tamaño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como quieras. Por último, añade en el asunto “Últimos días para decidir el destino </a:t>
            </a:r>
            <a:r>
              <a:rPr lang="es-E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viaje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viaje [nombre de tu compañía]”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160CE-7782-4349-9AE1-94522D37942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9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06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C5A9D780-2FF8-D247-A3F5-E9515F92AB1E}"/>
              </a:ext>
            </a:extLst>
          </p:cNvPr>
          <p:cNvSpPr txBox="1"/>
          <p:nvPr userDrawn="1"/>
        </p:nvSpPr>
        <p:spPr>
          <a:xfrm>
            <a:off x="474346" y="10062501"/>
            <a:ext cx="2694302" cy="27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1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s-ES" sz="1201" dirty="0" err="1">
                <a:latin typeface="Arial" panose="020B0604020202020204" pitchFamily="34" charset="0"/>
                <a:cs typeface="Arial" panose="020B0604020202020204" pitchFamily="34" charset="0"/>
              </a:rPr>
              <a:t>PrideCom</a:t>
            </a:r>
            <a:endParaRPr lang="es-ES" sz="12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71E9F688-B3E1-BA4D-A905-0E7A0ADFF489}"/>
              </a:ext>
            </a:extLst>
          </p:cNvPr>
          <p:cNvSpPr/>
          <p:nvPr/>
        </p:nvSpPr>
        <p:spPr>
          <a:xfrm>
            <a:off x="3115445" y="7441961"/>
            <a:ext cx="4460923" cy="703946"/>
          </a:xfrm>
          <a:prstGeom prst="rect">
            <a:avLst/>
          </a:prstGeom>
          <a:solidFill>
            <a:srgbClr val="F07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07837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8A40DD-B621-7F4E-B78E-114604A5D315}"/>
              </a:ext>
            </a:extLst>
          </p:cNvPr>
          <p:cNvSpPr txBox="1"/>
          <p:nvPr/>
        </p:nvSpPr>
        <p:spPr>
          <a:xfrm>
            <a:off x="6676770" y="684778"/>
            <a:ext cx="2749471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5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¡Todavía</a:t>
            </a:r>
            <a:br>
              <a:rPr lang="es-ES" sz="45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5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estás</a:t>
            </a:r>
            <a:br>
              <a:rPr lang="es-ES" sz="45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5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tiempo!</a:t>
            </a:r>
            <a:endParaRPr lang="es-ES" sz="4500" dirty="0">
              <a:solidFill>
                <a:srgbClr val="F078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CC8F33-8BA6-3F48-85FF-2B164E00D5D9}"/>
              </a:ext>
            </a:extLst>
          </p:cNvPr>
          <p:cNvSpPr txBox="1"/>
          <p:nvPr/>
        </p:nvSpPr>
        <p:spPr>
          <a:xfrm>
            <a:off x="497306" y="3283158"/>
            <a:ext cx="9769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Esta es la última semana para responder a la </a:t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ENCUESTA DE COMUNICACIÓN INTERNA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741D3A6-2D62-5E4B-A0F8-E494A17A02B1}"/>
              </a:ext>
            </a:extLst>
          </p:cNvPr>
          <p:cNvSpPr txBox="1"/>
          <p:nvPr/>
        </p:nvSpPr>
        <p:spPr>
          <a:xfrm>
            <a:off x="1146859" y="4863296"/>
            <a:ext cx="479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No pierdas la oportunidad de aportar tu visión en nuestro viaje.</a:t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¡Y disfrutemos juntos del trayecto!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52461C4-8C52-3349-8695-D1C4E474E56B}"/>
              </a:ext>
            </a:extLst>
          </p:cNvPr>
          <p:cNvSpPr txBox="1"/>
          <p:nvPr/>
        </p:nvSpPr>
        <p:spPr>
          <a:xfrm>
            <a:off x="497306" y="8626074"/>
            <a:ext cx="9769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F078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 eres la brújula del viaje [nombre de tu compañía]</a:t>
            </a:r>
          </a:p>
        </p:txBody>
      </p:sp>
      <p:pic>
        <p:nvPicPr>
          <p:cNvPr id="27" name="Imagen 2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BE3319C-8AD3-1241-AFF6-688A1E50A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930" y="7651366"/>
            <a:ext cx="711200" cy="723900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4E8843D3-E216-E042-83E1-53CF2EE426E0}"/>
              </a:ext>
            </a:extLst>
          </p:cNvPr>
          <p:cNvSpPr txBox="1"/>
          <p:nvPr/>
        </p:nvSpPr>
        <p:spPr>
          <a:xfrm>
            <a:off x="3277121" y="7491370"/>
            <a:ext cx="4137571" cy="60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¡Voy a contestar!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7B2E21-9E7D-274E-8E3C-620BA8F47D7A}"/>
              </a:ext>
            </a:extLst>
          </p:cNvPr>
          <p:cNvSpPr txBox="1"/>
          <p:nvPr/>
        </p:nvSpPr>
        <p:spPr>
          <a:xfrm>
            <a:off x="7436619" y="10006953"/>
            <a:ext cx="2694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[logo de la empresa]</a:t>
            </a:r>
          </a:p>
        </p:txBody>
      </p:sp>
      <p:pic>
        <p:nvPicPr>
          <p:cNvPr id="3" name="Imagen 2" descr="Imagen que contiene persona, hombre, sostener, mano&#10;&#10;Descripción generada automáticamente">
            <a:extLst>
              <a:ext uri="{FF2B5EF4-FFF2-40B4-BE49-F238E27FC236}">
                <a16:creationId xmlns:a16="http://schemas.microsoft.com/office/drawing/2014/main" id="{00C6A6D7-36ED-6040-96C2-C89B9B744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748" y="4328897"/>
            <a:ext cx="4089400" cy="2705100"/>
          </a:xfrm>
          <a:prstGeom prst="rect">
            <a:avLst/>
          </a:prstGeom>
        </p:spPr>
      </p:pic>
      <p:pic>
        <p:nvPicPr>
          <p:cNvPr id="5" name="Imagen 4" descr="Una mujer con un reloj&#10;&#10;Descripción generada automáticamente">
            <a:extLst>
              <a:ext uri="{FF2B5EF4-FFF2-40B4-BE49-F238E27FC236}">
                <a16:creationId xmlns:a16="http://schemas.microsoft.com/office/drawing/2014/main" id="{1529E771-8B6D-1148-82F0-91B1713015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021" y="323041"/>
            <a:ext cx="5918200" cy="27051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BFCF76D3-BF51-584B-AC4D-E480F43FF066}"/>
              </a:ext>
            </a:extLst>
          </p:cNvPr>
          <p:cNvSpPr/>
          <p:nvPr/>
        </p:nvSpPr>
        <p:spPr>
          <a:xfrm>
            <a:off x="962526" y="4647085"/>
            <a:ext cx="5607086" cy="1541521"/>
          </a:xfrm>
          <a:prstGeom prst="rect">
            <a:avLst/>
          </a:prstGeom>
          <a:noFill/>
          <a:ln w="28575">
            <a:solidFill>
              <a:srgbClr val="FDB7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869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217</Words>
  <Application>Microsoft Macintosh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Gámez</dc:creator>
  <cp:lastModifiedBy>David Gámez</cp:lastModifiedBy>
  <cp:revision>10</cp:revision>
  <dcterms:created xsi:type="dcterms:W3CDTF">2020-10-20T10:54:46Z</dcterms:created>
  <dcterms:modified xsi:type="dcterms:W3CDTF">2020-10-22T13:21:29Z</dcterms:modified>
</cp:coreProperties>
</file>