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/>
    <p:restoredTop sz="85442" autoAdjust="0"/>
  </p:normalViewPr>
  <p:slideViewPr>
    <p:cSldViewPr snapToGrid="0" snapToObjects="1" showGuides="1">
      <p:cViewPr varScale="1">
        <p:scale>
          <a:sx n="139" d="100"/>
          <a:sy n="139" d="100"/>
        </p:scale>
        <p:origin x="1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57438-A1DB-4C0C-B74A-B1C9A53B407B}" type="datetimeFigureOut">
              <a:rPr lang="es-ES" smtClean="0"/>
              <a:t>22/10/20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F9B0B-D66B-4B74-B9E1-4B4DEF00A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14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¿Cómo editarlo?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[1] Descarga la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plantilla (PPT)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tu equipo. </a:t>
            </a: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[2] Añade el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logo de tu empresa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la parte inferior y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añade el nombre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titular. </a:t>
            </a: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[3]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Actualiza las XX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la fecha de cierre de tu encuesta.  </a:t>
            </a: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[4] Guarda la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formato PNG o JPEG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pulsando en Archivo &gt; Guardar como &gt; Examinar &gt; JPEG o PNG &gt; Escoge exportar todas las diapositivas. </a:t>
            </a:r>
            <a:b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[5] No te olvides de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linkar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imagen a la encuesta si la subes a la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intranet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incluir la dirección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el comentario del post con el que lo compartas en tus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redes sociales internas.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F9B0B-D66B-4B74-B9E1-4B4DEF00AF9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16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517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01F6B87A-E923-C04F-BCAA-E0FDE862D450}"/>
              </a:ext>
            </a:extLst>
          </p:cNvPr>
          <p:cNvSpPr txBox="1"/>
          <p:nvPr userDrawn="1"/>
        </p:nvSpPr>
        <p:spPr>
          <a:xfrm>
            <a:off x="151778" y="4732013"/>
            <a:ext cx="26943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PrideCom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0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Una mujer con un sombrero&#10;&#10;Descripción generada automáticamente">
            <a:extLst>
              <a:ext uri="{FF2B5EF4-FFF2-40B4-BE49-F238E27FC236}">
                <a16:creationId xmlns:a16="http://schemas.microsoft.com/office/drawing/2014/main" id="{4C0C7A8A-2C56-EE40-9D13-43190DF94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55" y="206247"/>
            <a:ext cx="1871990" cy="152576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7B7DF8D-DED0-544E-BB9E-A3ECA9A900E8}"/>
              </a:ext>
            </a:extLst>
          </p:cNvPr>
          <p:cNvSpPr txBox="1"/>
          <p:nvPr/>
        </p:nvSpPr>
        <p:spPr>
          <a:xfrm>
            <a:off x="2127814" y="194901"/>
            <a:ext cx="5255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 eres la brújula </a:t>
            </a:r>
            <a:br>
              <a:rPr lang="es-ES" sz="30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0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viaje [tu compañía]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B66953-5792-E841-9BF9-788934F83E66}"/>
              </a:ext>
            </a:extLst>
          </p:cNvPr>
          <p:cNvSpPr txBox="1"/>
          <p:nvPr/>
        </p:nvSpPr>
        <p:spPr>
          <a:xfrm>
            <a:off x="2147477" y="1157532"/>
            <a:ext cx="57106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Haz de este trayecto un momento inolvidable con tus respuestas a nuestra </a:t>
            </a:r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ENCUESTA DE COMUNICACIÓN INTERNA</a:t>
            </a:r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3ADA79A-419A-664D-946F-110CE85905F5}"/>
              </a:ext>
            </a:extLst>
          </p:cNvPr>
          <p:cNvSpPr txBox="1"/>
          <p:nvPr/>
        </p:nvSpPr>
        <p:spPr>
          <a:xfrm>
            <a:off x="6172848" y="4643251"/>
            <a:ext cx="26943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[logo de la empresa]</a:t>
            </a: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E5F5DCF1-B30F-8A4E-8256-1E24144EAC84}"/>
              </a:ext>
            </a:extLst>
          </p:cNvPr>
          <p:cNvGrpSpPr/>
          <p:nvPr/>
        </p:nvGrpSpPr>
        <p:grpSpPr>
          <a:xfrm>
            <a:off x="3310983" y="2828923"/>
            <a:ext cx="2965849" cy="1242734"/>
            <a:chOff x="1421927" y="2727817"/>
            <a:chExt cx="2961254" cy="1240809"/>
          </a:xfrm>
        </p:grpSpPr>
        <p:pic>
          <p:nvPicPr>
            <p:cNvPr id="11" name="Imagen 10" descr="Imagen que contiene persona, altavoz, sostener, mujer&#10;&#10;Descripción generada automáticamente">
              <a:extLst>
                <a:ext uri="{FF2B5EF4-FFF2-40B4-BE49-F238E27FC236}">
                  <a16:creationId xmlns:a16="http://schemas.microsoft.com/office/drawing/2014/main" id="{DACF5244-8DB1-BC4A-8225-DE2A505BD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1927" y="2727817"/>
              <a:ext cx="1083186" cy="1083185"/>
            </a:xfrm>
            <a:prstGeom prst="rect">
              <a:avLst/>
            </a:prstGeom>
          </p:spPr>
        </p:pic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00CD884-3057-094E-BE10-FA60F7F2D517}"/>
                </a:ext>
              </a:extLst>
            </p:cNvPr>
            <p:cNvSpPr/>
            <p:nvPr/>
          </p:nvSpPr>
          <p:spPr>
            <a:xfrm>
              <a:off x="2260477" y="3335448"/>
              <a:ext cx="2122704" cy="633178"/>
            </a:xfrm>
            <a:prstGeom prst="rect">
              <a:avLst/>
            </a:prstGeom>
            <a:noFill/>
            <a:ln w="28575">
              <a:solidFill>
                <a:srgbClr val="EAA6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87F9D296-0090-124D-A05B-BB0BD0A376B4}"/>
                </a:ext>
              </a:extLst>
            </p:cNvPr>
            <p:cNvSpPr txBox="1"/>
            <p:nvPr/>
          </p:nvSpPr>
          <p:spPr>
            <a:xfrm>
              <a:off x="2505113" y="3369617"/>
              <a:ext cx="17957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500" dirty="0">
                  <a:latin typeface="Arial" panose="020B0604020202020204" pitchFamily="34" charset="0"/>
                  <a:cs typeface="Arial" panose="020B0604020202020204" pitchFamily="34" charset="0"/>
                </a:rPr>
                <a:t>Cuáles son tus canales preferidos 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3FD7AC15-3840-9D42-88F1-2DF321C5D16D}"/>
              </a:ext>
            </a:extLst>
          </p:cNvPr>
          <p:cNvGrpSpPr/>
          <p:nvPr/>
        </p:nvGrpSpPr>
        <p:grpSpPr>
          <a:xfrm>
            <a:off x="4886953" y="2008383"/>
            <a:ext cx="3629273" cy="1084865"/>
            <a:chOff x="2985110" y="2036483"/>
            <a:chExt cx="3623650" cy="1083185"/>
          </a:xfrm>
        </p:grpSpPr>
        <p:pic>
          <p:nvPicPr>
            <p:cNvPr id="9" name="Imagen 8" descr="Imagen que contiene persona, interior, celular, hombre&#10;&#10;Descripción generada automáticamente">
              <a:extLst>
                <a:ext uri="{FF2B5EF4-FFF2-40B4-BE49-F238E27FC236}">
                  <a16:creationId xmlns:a16="http://schemas.microsoft.com/office/drawing/2014/main" id="{4781A3C9-1B73-2349-A902-E26DC779E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85110" y="2036483"/>
              <a:ext cx="1083186" cy="1083185"/>
            </a:xfrm>
            <a:prstGeom prst="rect">
              <a:avLst/>
            </a:prstGeom>
          </p:spPr>
        </p:pic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E5B49BE0-9C66-EE4B-A35B-B888FC7D5EEA}"/>
                </a:ext>
              </a:extLst>
            </p:cNvPr>
            <p:cNvSpPr/>
            <p:nvPr/>
          </p:nvSpPr>
          <p:spPr>
            <a:xfrm>
              <a:off x="3903183" y="2308266"/>
              <a:ext cx="2536273" cy="637514"/>
            </a:xfrm>
            <a:prstGeom prst="rect">
              <a:avLst/>
            </a:prstGeom>
            <a:noFill/>
            <a:ln w="28575">
              <a:solidFill>
                <a:srgbClr val="F140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5185BDD6-83CF-8949-9E5D-9539C0B00D87}"/>
                </a:ext>
              </a:extLst>
            </p:cNvPr>
            <p:cNvSpPr txBox="1"/>
            <p:nvPr/>
          </p:nvSpPr>
          <p:spPr>
            <a:xfrm>
              <a:off x="4072488" y="2346771"/>
              <a:ext cx="25362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500" dirty="0">
                  <a:latin typeface="Arial" panose="020B0604020202020204" pitchFamily="34" charset="0"/>
                  <a:cs typeface="Arial" panose="020B0604020202020204" pitchFamily="34" charset="0"/>
                </a:rPr>
                <a:t>Cómo son tus hábitos de consumo de información</a:t>
              </a: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F0802DD-205F-B84A-986D-537E7839C694}"/>
              </a:ext>
            </a:extLst>
          </p:cNvPr>
          <p:cNvGrpSpPr/>
          <p:nvPr/>
        </p:nvGrpSpPr>
        <p:grpSpPr>
          <a:xfrm>
            <a:off x="1032757" y="1986954"/>
            <a:ext cx="2736209" cy="1217044"/>
            <a:chOff x="194555" y="1904509"/>
            <a:chExt cx="2731970" cy="1215159"/>
          </a:xfrm>
        </p:grpSpPr>
        <p:pic>
          <p:nvPicPr>
            <p:cNvPr id="8" name="Imagen 7" descr="Imagen que contiene persona, ropa, hombre, suéter&#10;&#10;Descripción generada automáticamente">
              <a:extLst>
                <a:ext uri="{FF2B5EF4-FFF2-40B4-BE49-F238E27FC236}">
                  <a16:creationId xmlns:a16="http://schemas.microsoft.com/office/drawing/2014/main" id="{6BB16B4A-6CED-264D-9F87-B68DED3E4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555" y="2036483"/>
              <a:ext cx="1083186" cy="1083185"/>
            </a:xfrm>
            <a:prstGeom prst="rect">
              <a:avLst/>
            </a:prstGeom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DBB0A53C-DBAA-9D4C-9B00-FA174C06A164}"/>
                </a:ext>
              </a:extLst>
            </p:cNvPr>
            <p:cNvSpPr txBox="1"/>
            <p:nvPr/>
          </p:nvSpPr>
          <p:spPr>
            <a:xfrm>
              <a:off x="1285719" y="1943014"/>
              <a:ext cx="15580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500" dirty="0">
                  <a:latin typeface="Arial" panose="020B0604020202020204" pitchFamily="34" charset="0"/>
                  <a:cs typeface="Arial" panose="020B0604020202020204" pitchFamily="34" charset="0"/>
                </a:rPr>
                <a:t>¿Qué contenido</a:t>
              </a:r>
              <a:br>
                <a:rPr lang="es-ES" sz="15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s-ES" sz="1500" dirty="0">
                  <a:latin typeface="Arial" panose="020B0604020202020204" pitchFamily="34" charset="0"/>
                  <a:cs typeface="Arial" panose="020B0604020202020204" pitchFamily="34" charset="0"/>
                </a:rPr>
                <a:t>te interesa?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64760F67-F734-3448-BFB9-0CBB403D9B75}"/>
                </a:ext>
              </a:extLst>
            </p:cNvPr>
            <p:cNvSpPr/>
            <p:nvPr/>
          </p:nvSpPr>
          <p:spPr>
            <a:xfrm>
              <a:off x="1123401" y="1904509"/>
              <a:ext cx="1803124" cy="646331"/>
            </a:xfrm>
            <a:prstGeom prst="rect">
              <a:avLst/>
            </a:prstGeom>
            <a:noFill/>
            <a:ln w="28575">
              <a:solidFill>
                <a:srgbClr val="FEBB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5CAD2B7-0906-6742-9DA4-0E4449FB43FF}"/>
              </a:ext>
            </a:extLst>
          </p:cNvPr>
          <p:cNvSpPr txBox="1"/>
          <p:nvPr/>
        </p:nvSpPr>
        <p:spPr>
          <a:xfrm>
            <a:off x="151778" y="3973343"/>
            <a:ext cx="57037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¡Tienes hasta el XX!</a:t>
            </a:r>
          </a:p>
          <a:p>
            <a:r>
              <a:rPr lang="es-ES" sz="1300" i="1" dirty="0">
                <a:latin typeface="Arial" panose="020B0604020202020204" pitchFamily="34" charset="0"/>
                <a:cs typeface="Arial" panose="020B0604020202020204" pitchFamily="34" charset="0"/>
              </a:rPr>
              <a:t>*Solo te llevará 10 minutos y tus respuestas serán totalmente anónimas</a:t>
            </a:r>
          </a:p>
        </p:txBody>
      </p:sp>
    </p:spTree>
    <p:extLst>
      <p:ext uri="{BB962C8B-B14F-4D97-AF65-F5344CB8AC3E}">
        <p14:creationId xmlns:p14="http://schemas.microsoft.com/office/powerpoint/2010/main" val="36613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197</Words>
  <Application>Microsoft Macintosh PowerPoint</Application>
  <PresentationFormat>Presentación en pantalla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Gámez</dc:creator>
  <cp:lastModifiedBy>David Gámez</cp:lastModifiedBy>
  <cp:revision>9</cp:revision>
  <dcterms:created xsi:type="dcterms:W3CDTF">2020-10-20T10:52:59Z</dcterms:created>
  <dcterms:modified xsi:type="dcterms:W3CDTF">2020-10-22T17:40:07Z</dcterms:modified>
</cp:coreProperties>
</file>