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7"/>
  </p:notesMasterIdLst>
  <p:sldIdLst>
    <p:sldId id="257" r:id="rId2"/>
    <p:sldId id="259" r:id="rId3"/>
    <p:sldId id="262" r:id="rId4"/>
    <p:sldId id="260" r:id="rId5"/>
    <p:sldId id="261" r:id="rId6"/>
  </p:sldIdLst>
  <p:sldSz cx="12188825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7" userDrawn="1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56"/>
    <a:srgbClr val="03A555"/>
    <a:srgbClr val="00A452"/>
    <a:srgbClr val="05A354"/>
    <a:srgbClr val="5CA35C"/>
    <a:srgbClr val="FFD800"/>
    <a:srgbClr val="44536A"/>
    <a:srgbClr val="E8030A"/>
    <a:srgbClr val="E10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7" autoAdjust="0"/>
    <p:restoredTop sz="97656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978" y="132"/>
      </p:cViewPr>
      <p:guideLst>
        <p:guide orient="horz" pos="2467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C202F-F2DB-4DA4-8661-F510DFF6D1B8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3736C-3993-449B-8D9F-779E9A0DAC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29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¿Cómo editarlo?</a:t>
            </a:r>
          </a:p>
          <a:p>
            <a:pPr marL="0" lvl="0" indent="0">
              <a:buFont typeface="+mj-lt"/>
              <a:buNone/>
            </a:pPr>
            <a:endParaRPr lang="es-E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s-E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Descarga el archivo en tu equipo</a:t>
            </a:r>
          </a:p>
          <a:p>
            <a:pPr marL="342900" lvl="0" indent="-342900">
              <a:buFont typeface="+mj-lt"/>
              <a:buAutoNum type="arabicParenR"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Añade el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logo de tu empresa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la última diapositiva</a:t>
            </a:r>
          </a:p>
          <a:p>
            <a:pPr marL="342900" lvl="0" indent="-342900">
              <a:buFont typeface="+mj-lt"/>
              <a:buAutoNum type="arabicParenR"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Edita o añade cualquier información que resulte de interés para tus empleados</a:t>
            </a:r>
          </a:p>
          <a:p>
            <a:pPr marL="342900" lvl="0" indent="-342900">
              <a:buFont typeface="+mj-lt"/>
              <a:buAutoNum type="arabicParenR"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Exporta a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vídeo en formato mp4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pulsando en Archivo &gt; Guardar como &gt; MP4</a:t>
            </a:r>
          </a:p>
          <a:p>
            <a:pPr marL="342900" lvl="0" indent="-342900">
              <a:buFont typeface="+mj-lt"/>
              <a:buAutoNum type="arabicParenR"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Compártelo en tus canales internos para ayudar a tus empleados a mejorar sus hábitos de salud</a:t>
            </a:r>
            <a:endParaRPr lang="es-E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3736C-3993-449B-8D9F-779E9A0DACD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19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3736C-3993-449B-8D9F-779E9A0DACD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752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3736C-3993-449B-8D9F-779E9A0DACD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767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3736C-3993-449B-8D9F-779E9A0DACD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222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3736C-3993-449B-8D9F-779E9A0DACD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21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25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88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4603759-8526-D142-B41D-2E9902EF8D5C}"/>
              </a:ext>
            </a:extLst>
          </p:cNvPr>
          <p:cNvSpPr/>
          <p:nvPr/>
        </p:nvSpPr>
        <p:spPr>
          <a:xfrm>
            <a:off x="-1" y="-7021"/>
            <a:ext cx="12188825" cy="7623845"/>
          </a:xfrm>
          <a:prstGeom prst="rect">
            <a:avLst/>
          </a:prstGeom>
          <a:solidFill>
            <a:srgbClr val="00A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CA18F4B-EB51-A147-8123-548A9F0ADE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91" t="24514" r="1555" b="8737"/>
          <a:stretch/>
        </p:blipFill>
        <p:spPr>
          <a:xfrm>
            <a:off x="5598695" y="-7021"/>
            <a:ext cx="6590128" cy="7623846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C87450A2-FF9E-2A4A-B397-0C929A5D9645}"/>
              </a:ext>
            </a:extLst>
          </p:cNvPr>
          <p:cNvSpPr/>
          <p:nvPr/>
        </p:nvSpPr>
        <p:spPr>
          <a:xfrm>
            <a:off x="487680" y="-1584960"/>
            <a:ext cx="938784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52B10FD9-681E-544A-AC06-63FBF26F4B18}"/>
              </a:ext>
            </a:extLst>
          </p:cNvPr>
          <p:cNvGrpSpPr/>
          <p:nvPr/>
        </p:nvGrpSpPr>
        <p:grpSpPr>
          <a:xfrm>
            <a:off x="700802" y="766941"/>
            <a:ext cx="6688137" cy="2400083"/>
            <a:chOff x="700802" y="766941"/>
            <a:chExt cx="6688137" cy="2400083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A1883A9F-F0B1-3748-B773-99EEEEA39E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0802" y="766941"/>
              <a:ext cx="6688137" cy="1656371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E539A822-F20B-4247-A3E1-724968FE9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03780" y="2270107"/>
              <a:ext cx="3651115" cy="896917"/>
            </a:xfrm>
            <a:prstGeom prst="rect">
              <a:avLst/>
            </a:prstGeom>
          </p:spPr>
        </p:pic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255063D1-F511-B843-8663-9291333EA5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2342" y="5572873"/>
            <a:ext cx="1244600" cy="12446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1E73FAB-CB92-254C-BBBE-58C502481F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6888" y="3540236"/>
            <a:ext cx="1658908" cy="164697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977F5FF-49A0-014B-B247-DAA5967893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4411" y="3396536"/>
            <a:ext cx="850900" cy="8382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750EBB3-D1A3-2E42-A9A0-D6E6101CB526}"/>
              </a:ext>
            </a:extLst>
          </p:cNvPr>
          <p:cNvSpPr txBox="1"/>
          <p:nvPr/>
        </p:nvSpPr>
        <p:spPr>
          <a:xfrm>
            <a:off x="596820" y="3726905"/>
            <a:ext cx="556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Llega la nueva era:</a:t>
            </a:r>
          </a:p>
          <a:p>
            <a:r>
              <a:rPr lang="es-ES" sz="3000" b="1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fitness digital.</a:t>
            </a:r>
          </a:p>
        </p:txBody>
      </p:sp>
    </p:spTree>
    <p:extLst>
      <p:ext uri="{BB962C8B-B14F-4D97-AF65-F5344CB8AC3E}">
        <p14:creationId xmlns:p14="http://schemas.microsoft.com/office/powerpoint/2010/main" val="250745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4" grpId="0" uiExpand="1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ángulo 54">
            <a:extLst>
              <a:ext uri="{FF2B5EF4-FFF2-40B4-BE49-F238E27FC236}">
                <a16:creationId xmlns:a16="http://schemas.microsoft.com/office/drawing/2014/main" id="{99691F4E-6DB6-4A44-B7D3-E7DD133B0871}"/>
              </a:ext>
            </a:extLst>
          </p:cNvPr>
          <p:cNvSpPr/>
          <p:nvPr/>
        </p:nvSpPr>
        <p:spPr>
          <a:xfrm>
            <a:off x="-1" y="-7021"/>
            <a:ext cx="12188825" cy="7623845"/>
          </a:xfrm>
          <a:prstGeom prst="rect">
            <a:avLst/>
          </a:prstGeom>
          <a:solidFill>
            <a:srgbClr val="00A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2B15E69-C20E-3643-A64D-6BB713B783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91" t="24514" r="1555" b="8737"/>
          <a:stretch/>
        </p:blipFill>
        <p:spPr>
          <a:xfrm>
            <a:off x="5598695" y="-7021"/>
            <a:ext cx="6590128" cy="7623846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C87450A2-FF9E-2A4A-B397-0C929A5D9645}"/>
              </a:ext>
            </a:extLst>
          </p:cNvPr>
          <p:cNvSpPr/>
          <p:nvPr/>
        </p:nvSpPr>
        <p:spPr>
          <a:xfrm>
            <a:off x="487680" y="-1584960"/>
            <a:ext cx="938784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F91813C-A4A0-0B4E-B3C1-4EF71BAABAB3}"/>
              </a:ext>
            </a:extLst>
          </p:cNvPr>
          <p:cNvSpPr txBox="1"/>
          <p:nvPr/>
        </p:nvSpPr>
        <p:spPr>
          <a:xfrm>
            <a:off x="780309" y="818307"/>
            <a:ext cx="733699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Aunque generalmente se relacione</a:t>
            </a:r>
            <a:b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con sedentarismo, ¡nada más</a:t>
            </a:r>
            <a:b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lejos de la realidad! </a:t>
            </a:r>
          </a:p>
          <a:p>
            <a:endParaRPr lang="es-ES" sz="3000" dirty="0">
              <a:solidFill>
                <a:srgbClr val="FFD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tecnología nos facilita muchas</a:t>
            </a:r>
            <a:b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tareas de nuestra vida y también sirve para activarnos física y mentalmente. </a:t>
            </a:r>
          </a:p>
          <a:p>
            <a:endParaRPr lang="es-ES" sz="3000" dirty="0">
              <a:solidFill>
                <a:srgbClr val="FFD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¿Quieres saber cuáles son las últimas tendencias?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A7FA89D-7FAA-B14A-B8E3-6CE1216A14DC}"/>
              </a:ext>
            </a:extLst>
          </p:cNvPr>
          <p:cNvSpPr/>
          <p:nvPr/>
        </p:nvSpPr>
        <p:spPr>
          <a:xfrm>
            <a:off x="1889760" y="-1584960"/>
            <a:ext cx="938784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962360E-3140-8448-B450-5D49F0B065D2}"/>
              </a:ext>
            </a:extLst>
          </p:cNvPr>
          <p:cNvSpPr/>
          <p:nvPr/>
        </p:nvSpPr>
        <p:spPr>
          <a:xfrm>
            <a:off x="4663440" y="-1584960"/>
            <a:ext cx="938784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344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6" grpId="0" uiExpand="1" build="p" bldLvl="3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ángulo 54">
            <a:extLst>
              <a:ext uri="{FF2B5EF4-FFF2-40B4-BE49-F238E27FC236}">
                <a16:creationId xmlns:a16="http://schemas.microsoft.com/office/drawing/2014/main" id="{99691F4E-6DB6-4A44-B7D3-E7DD133B0871}"/>
              </a:ext>
            </a:extLst>
          </p:cNvPr>
          <p:cNvSpPr/>
          <p:nvPr/>
        </p:nvSpPr>
        <p:spPr>
          <a:xfrm>
            <a:off x="-1" y="-7021"/>
            <a:ext cx="12188825" cy="7623845"/>
          </a:xfrm>
          <a:prstGeom prst="rect">
            <a:avLst/>
          </a:prstGeom>
          <a:solidFill>
            <a:srgbClr val="00A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C400C197-F740-B84E-BA92-62D4A4E74CB3}"/>
              </a:ext>
            </a:extLst>
          </p:cNvPr>
          <p:cNvCxnSpPr>
            <a:cxnSpLocks/>
          </p:cNvCxnSpPr>
          <p:nvPr/>
        </p:nvCxnSpPr>
        <p:spPr>
          <a:xfrm>
            <a:off x="1226193" y="2514055"/>
            <a:ext cx="0" cy="608096"/>
          </a:xfrm>
          <a:prstGeom prst="line">
            <a:avLst/>
          </a:prstGeom>
          <a:ln w="28575">
            <a:solidFill>
              <a:srgbClr val="FFD7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A6F46F06-07C5-5449-BC66-3538F2DBDE32}"/>
              </a:ext>
            </a:extLst>
          </p:cNvPr>
          <p:cNvCxnSpPr>
            <a:cxnSpLocks/>
          </p:cNvCxnSpPr>
          <p:nvPr/>
        </p:nvCxnSpPr>
        <p:spPr>
          <a:xfrm>
            <a:off x="1226193" y="3289559"/>
            <a:ext cx="0" cy="1149450"/>
          </a:xfrm>
          <a:prstGeom prst="line">
            <a:avLst/>
          </a:prstGeom>
          <a:ln w="28575">
            <a:solidFill>
              <a:srgbClr val="FFD7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222EFC49-9E08-6343-BACE-158074231555}"/>
              </a:ext>
            </a:extLst>
          </p:cNvPr>
          <p:cNvCxnSpPr>
            <a:cxnSpLocks/>
          </p:cNvCxnSpPr>
          <p:nvPr/>
        </p:nvCxnSpPr>
        <p:spPr>
          <a:xfrm>
            <a:off x="1217431" y="4528050"/>
            <a:ext cx="8762" cy="745850"/>
          </a:xfrm>
          <a:prstGeom prst="line">
            <a:avLst/>
          </a:prstGeom>
          <a:ln w="28575">
            <a:solidFill>
              <a:srgbClr val="FFD7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n 30">
            <a:extLst>
              <a:ext uri="{FF2B5EF4-FFF2-40B4-BE49-F238E27FC236}">
                <a16:creationId xmlns:a16="http://schemas.microsoft.com/office/drawing/2014/main" id="{1C16662D-888C-4E40-A17F-D96521D67C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91" t="24514" r="1555" b="8737"/>
          <a:stretch/>
        </p:blipFill>
        <p:spPr>
          <a:xfrm>
            <a:off x="5598695" y="-7021"/>
            <a:ext cx="6590128" cy="7623846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C87450A2-FF9E-2A4A-B397-0C929A5D9645}"/>
              </a:ext>
            </a:extLst>
          </p:cNvPr>
          <p:cNvSpPr/>
          <p:nvPr/>
        </p:nvSpPr>
        <p:spPr>
          <a:xfrm>
            <a:off x="487680" y="-1584960"/>
            <a:ext cx="938784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ED69AD6-D938-424D-A2B3-AD9EB148837F}"/>
              </a:ext>
            </a:extLst>
          </p:cNvPr>
          <p:cNvCxnSpPr>
            <a:cxnSpLocks/>
          </p:cNvCxnSpPr>
          <p:nvPr/>
        </p:nvCxnSpPr>
        <p:spPr>
          <a:xfrm flipH="1">
            <a:off x="1217431" y="1345012"/>
            <a:ext cx="8762" cy="967290"/>
          </a:xfrm>
          <a:prstGeom prst="line">
            <a:avLst/>
          </a:prstGeom>
          <a:ln w="28575">
            <a:solidFill>
              <a:srgbClr val="FFD7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>
            <a:extLst>
              <a:ext uri="{FF2B5EF4-FFF2-40B4-BE49-F238E27FC236}">
                <a16:creationId xmlns:a16="http://schemas.microsoft.com/office/drawing/2014/main" id="{ED953D88-CA0A-7042-86CA-827EE3F4D3F4}"/>
              </a:ext>
            </a:extLst>
          </p:cNvPr>
          <p:cNvGrpSpPr/>
          <p:nvPr/>
        </p:nvGrpSpPr>
        <p:grpSpPr>
          <a:xfrm>
            <a:off x="907087" y="818306"/>
            <a:ext cx="8519299" cy="1050388"/>
            <a:chOff x="907087" y="818306"/>
            <a:chExt cx="8519299" cy="1050388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67E6C528-2B84-5F4A-B801-E352268B4B86}"/>
                </a:ext>
              </a:extLst>
            </p:cNvPr>
            <p:cNvGrpSpPr/>
            <p:nvPr/>
          </p:nvGrpSpPr>
          <p:grpSpPr>
            <a:xfrm>
              <a:off x="907087" y="818306"/>
              <a:ext cx="620689" cy="620687"/>
              <a:chOff x="909399" y="1754811"/>
              <a:chExt cx="620689" cy="620687"/>
            </a:xfrm>
          </p:grpSpPr>
          <p:sp>
            <p:nvSpPr>
              <p:cNvPr id="13" name="Elipse 12">
                <a:extLst>
                  <a:ext uri="{FF2B5EF4-FFF2-40B4-BE49-F238E27FC236}">
                    <a16:creationId xmlns:a16="http://schemas.microsoft.com/office/drawing/2014/main" id="{9D40E81B-7D07-334A-92DE-690D38058110}"/>
                  </a:ext>
                </a:extLst>
              </p:cNvPr>
              <p:cNvSpPr/>
              <p:nvPr/>
            </p:nvSpPr>
            <p:spPr>
              <a:xfrm>
                <a:off x="909399" y="1754811"/>
                <a:ext cx="620689" cy="620687"/>
              </a:xfrm>
              <a:prstGeom prst="ellipse">
                <a:avLst/>
              </a:prstGeom>
              <a:solidFill>
                <a:srgbClr val="00A452"/>
              </a:solidFill>
              <a:ln w="28575">
                <a:solidFill>
                  <a:srgbClr val="FFD7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8" name="Elipse 37">
                <a:extLst>
                  <a:ext uri="{FF2B5EF4-FFF2-40B4-BE49-F238E27FC236}">
                    <a16:creationId xmlns:a16="http://schemas.microsoft.com/office/drawing/2014/main" id="{45F9BC55-FA42-B84D-93A8-5B9B46273A52}"/>
                  </a:ext>
                </a:extLst>
              </p:cNvPr>
              <p:cNvSpPr/>
              <p:nvPr/>
            </p:nvSpPr>
            <p:spPr>
              <a:xfrm>
                <a:off x="1038105" y="1883517"/>
                <a:ext cx="363276" cy="363275"/>
              </a:xfrm>
              <a:prstGeom prst="ellipse">
                <a:avLst/>
              </a:prstGeom>
              <a:solidFill>
                <a:srgbClr val="FFD80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9F28BEF2-1850-904E-9174-11604C027856}"/>
                </a:ext>
              </a:extLst>
            </p:cNvPr>
            <p:cNvSpPr txBox="1"/>
            <p:nvPr/>
          </p:nvSpPr>
          <p:spPr>
            <a:xfrm>
              <a:off x="1581789" y="853031"/>
              <a:ext cx="78445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Relojes y pulseras que registran</a:t>
              </a:r>
              <a:b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tus métricas de actividad y descanso.</a:t>
              </a: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0329DAE4-EA55-C14C-A45C-BA6A035312EC}"/>
              </a:ext>
            </a:extLst>
          </p:cNvPr>
          <p:cNvGrpSpPr/>
          <p:nvPr/>
        </p:nvGrpSpPr>
        <p:grpSpPr>
          <a:xfrm>
            <a:off x="907087" y="2091521"/>
            <a:ext cx="8519299" cy="620687"/>
            <a:chOff x="907087" y="2091521"/>
            <a:chExt cx="8519299" cy="620687"/>
          </a:xfrm>
        </p:grpSpPr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9B406336-5485-864F-844D-EF562A6E6C26}"/>
                </a:ext>
              </a:extLst>
            </p:cNvPr>
            <p:cNvSpPr txBox="1"/>
            <p:nvPr/>
          </p:nvSpPr>
          <p:spPr>
            <a:xfrm>
              <a:off x="1581789" y="2119831"/>
              <a:ext cx="784459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Bicicletas conectadas a tu dispositivo móvil.</a:t>
              </a:r>
            </a:p>
          </p:txBody>
        </p: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3CE89EE1-F73D-D748-B8C7-293611C7A4B0}"/>
                </a:ext>
              </a:extLst>
            </p:cNvPr>
            <p:cNvGrpSpPr/>
            <p:nvPr/>
          </p:nvGrpSpPr>
          <p:grpSpPr>
            <a:xfrm>
              <a:off x="907087" y="2091521"/>
              <a:ext cx="620689" cy="620687"/>
              <a:chOff x="909399" y="1754811"/>
              <a:chExt cx="620689" cy="620687"/>
            </a:xfrm>
          </p:grpSpPr>
          <p:sp>
            <p:nvSpPr>
              <p:cNvPr id="40" name="Elipse 39">
                <a:extLst>
                  <a:ext uri="{FF2B5EF4-FFF2-40B4-BE49-F238E27FC236}">
                    <a16:creationId xmlns:a16="http://schemas.microsoft.com/office/drawing/2014/main" id="{03DA662E-39E1-6C48-9DDB-211F9C0BA3CC}"/>
                  </a:ext>
                </a:extLst>
              </p:cNvPr>
              <p:cNvSpPr/>
              <p:nvPr/>
            </p:nvSpPr>
            <p:spPr>
              <a:xfrm>
                <a:off x="909399" y="1754811"/>
                <a:ext cx="620689" cy="620687"/>
              </a:xfrm>
              <a:prstGeom prst="ellipse">
                <a:avLst/>
              </a:prstGeom>
              <a:solidFill>
                <a:srgbClr val="00A452"/>
              </a:solidFill>
              <a:ln w="28575">
                <a:solidFill>
                  <a:srgbClr val="FFD7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1" name="Elipse 40">
                <a:extLst>
                  <a:ext uri="{FF2B5EF4-FFF2-40B4-BE49-F238E27FC236}">
                    <a16:creationId xmlns:a16="http://schemas.microsoft.com/office/drawing/2014/main" id="{807FE4B9-0615-D54F-BD69-C88A1B0334A5}"/>
                  </a:ext>
                </a:extLst>
              </p:cNvPr>
              <p:cNvSpPr/>
              <p:nvPr/>
            </p:nvSpPr>
            <p:spPr>
              <a:xfrm>
                <a:off x="1038105" y="1883517"/>
                <a:ext cx="363276" cy="363275"/>
              </a:xfrm>
              <a:prstGeom prst="ellipse">
                <a:avLst/>
              </a:prstGeom>
              <a:solidFill>
                <a:srgbClr val="FFD80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4E1F54C1-5D56-8C43-B2E0-01E21FC2188A}"/>
              </a:ext>
            </a:extLst>
          </p:cNvPr>
          <p:cNvGrpSpPr/>
          <p:nvPr/>
        </p:nvGrpSpPr>
        <p:grpSpPr>
          <a:xfrm>
            <a:off x="907087" y="2878600"/>
            <a:ext cx="6767527" cy="1062029"/>
            <a:chOff x="907087" y="2878600"/>
            <a:chExt cx="6767527" cy="1062029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B151BA12-8B81-EC45-BCF4-DADD0B99F34C}"/>
                </a:ext>
              </a:extLst>
            </p:cNvPr>
            <p:cNvSpPr/>
            <p:nvPr/>
          </p:nvSpPr>
          <p:spPr>
            <a:xfrm>
              <a:off x="1581789" y="2924966"/>
              <a:ext cx="6092825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Realidad virtual o clases online para hacer deporte en casa.</a:t>
              </a:r>
            </a:p>
          </p:txBody>
        </p:sp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C55F2E69-40FE-5643-8863-60FE77519F12}"/>
                </a:ext>
              </a:extLst>
            </p:cNvPr>
            <p:cNvGrpSpPr/>
            <p:nvPr/>
          </p:nvGrpSpPr>
          <p:grpSpPr>
            <a:xfrm>
              <a:off x="907087" y="2878600"/>
              <a:ext cx="620689" cy="620687"/>
              <a:chOff x="909399" y="1754811"/>
              <a:chExt cx="620689" cy="620687"/>
            </a:xfrm>
          </p:grpSpPr>
          <p:sp>
            <p:nvSpPr>
              <p:cNvPr id="47" name="Elipse 46">
                <a:extLst>
                  <a:ext uri="{FF2B5EF4-FFF2-40B4-BE49-F238E27FC236}">
                    <a16:creationId xmlns:a16="http://schemas.microsoft.com/office/drawing/2014/main" id="{EAF77713-4A2C-1543-840D-70F0657FDFE9}"/>
                  </a:ext>
                </a:extLst>
              </p:cNvPr>
              <p:cNvSpPr/>
              <p:nvPr/>
            </p:nvSpPr>
            <p:spPr>
              <a:xfrm>
                <a:off x="909399" y="1754811"/>
                <a:ext cx="620689" cy="620687"/>
              </a:xfrm>
              <a:prstGeom prst="ellipse">
                <a:avLst/>
              </a:prstGeom>
              <a:solidFill>
                <a:srgbClr val="00A452"/>
              </a:solidFill>
              <a:ln w="28575">
                <a:solidFill>
                  <a:srgbClr val="FFD7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48" name="Elipse 47">
                <a:extLst>
                  <a:ext uri="{FF2B5EF4-FFF2-40B4-BE49-F238E27FC236}">
                    <a16:creationId xmlns:a16="http://schemas.microsoft.com/office/drawing/2014/main" id="{72A84512-AF37-0C4B-A867-0D7DF426FE90}"/>
                  </a:ext>
                </a:extLst>
              </p:cNvPr>
              <p:cNvSpPr/>
              <p:nvPr/>
            </p:nvSpPr>
            <p:spPr>
              <a:xfrm>
                <a:off x="1038105" y="1883517"/>
                <a:ext cx="363276" cy="363275"/>
              </a:xfrm>
              <a:prstGeom prst="ellipse">
                <a:avLst/>
              </a:prstGeom>
              <a:solidFill>
                <a:srgbClr val="FFD80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9C2256E7-E06B-4142-848F-1DF9BF89F0B2}"/>
              </a:ext>
            </a:extLst>
          </p:cNvPr>
          <p:cNvGrpSpPr/>
          <p:nvPr/>
        </p:nvGrpSpPr>
        <p:grpSpPr>
          <a:xfrm>
            <a:off x="907087" y="4128666"/>
            <a:ext cx="8526531" cy="620687"/>
            <a:chOff x="907087" y="4128666"/>
            <a:chExt cx="8526531" cy="62068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06457541-6158-974B-A3C9-B8F28F3BA1B2}"/>
                </a:ext>
              </a:extLst>
            </p:cNvPr>
            <p:cNvSpPr/>
            <p:nvPr/>
          </p:nvSpPr>
          <p:spPr>
            <a:xfrm>
              <a:off x="1581789" y="4191766"/>
              <a:ext cx="785182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Zapatillas que se conectan a tu </a:t>
              </a:r>
              <a:r>
                <a:rPr lang="es-ES" sz="3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smartphone</a:t>
              </a:r>
              <a: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</a:p>
          </p:txBody>
        </p: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id="{AF5A77E3-A795-B844-A841-B3C36C8671FE}"/>
                </a:ext>
              </a:extLst>
            </p:cNvPr>
            <p:cNvGrpSpPr/>
            <p:nvPr/>
          </p:nvGrpSpPr>
          <p:grpSpPr>
            <a:xfrm>
              <a:off x="907087" y="4128666"/>
              <a:ext cx="620689" cy="620687"/>
              <a:chOff x="909399" y="1754811"/>
              <a:chExt cx="620689" cy="620687"/>
            </a:xfrm>
          </p:grpSpPr>
          <p:sp>
            <p:nvSpPr>
              <p:cNvPr id="50" name="Elipse 49">
                <a:extLst>
                  <a:ext uri="{FF2B5EF4-FFF2-40B4-BE49-F238E27FC236}">
                    <a16:creationId xmlns:a16="http://schemas.microsoft.com/office/drawing/2014/main" id="{416936D4-2A6C-8942-9DD4-1CFAA2A73B53}"/>
                  </a:ext>
                </a:extLst>
              </p:cNvPr>
              <p:cNvSpPr/>
              <p:nvPr/>
            </p:nvSpPr>
            <p:spPr>
              <a:xfrm>
                <a:off x="909399" y="1754811"/>
                <a:ext cx="620689" cy="620687"/>
              </a:xfrm>
              <a:prstGeom prst="ellipse">
                <a:avLst/>
              </a:prstGeom>
              <a:solidFill>
                <a:srgbClr val="00A452"/>
              </a:solidFill>
              <a:ln w="28575">
                <a:solidFill>
                  <a:srgbClr val="FFD7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1" name="Elipse 50">
                <a:extLst>
                  <a:ext uri="{FF2B5EF4-FFF2-40B4-BE49-F238E27FC236}">
                    <a16:creationId xmlns:a16="http://schemas.microsoft.com/office/drawing/2014/main" id="{A01D4B5C-0214-5B41-8465-16F3F335AEC6}"/>
                  </a:ext>
                </a:extLst>
              </p:cNvPr>
              <p:cNvSpPr/>
              <p:nvPr/>
            </p:nvSpPr>
            <p:spPr>
              <a:xfrm>
                <a:off x="1038105" y="1883517"/>
                <a:ext cx="363276" cy="363275"/>
              </a:xfrm>
              <a:prstGeom prst="ellipse">
                <a:avLst/>
              </a:prstGeom>
              <a:solidFill>
                <a:srgbClr val="FFD80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76A40865-E0D2-0645-A5A0-6ADB51635670}"/>
              </a:ext>
            </a:extLst>
          </p:cNvPr>
          <p:cNvGrpSpPr/>
          <p:nvPr/>
        </p:nvGrpSpPr>
        <p:grpSpPr>
          <a:xfrm>
            <a:off x="907087" y="4973618"/>
            <a:ext cx="9243910" cy="620687"/>
            <a:chOff x="907087" y="4973618"/>
            <a:chExt cx="9243910" cy="620687"/>
          </a:xfrm>
        </p:grpSpPr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195F3C38-99E0-994E-90E4-393E2D0670E5}"/>
                </a:ext>
              </a:extLst>
            </p:cNvPr>
            <p:cNvSpPr txBox="1"/>
            <p:nvPr/>
          </p:nvSpPr>
          <p:spPr>
            <a:xfrm>
              <a:off x="1581789" y="4996901"/>
              <a:ext cx="85692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900"/>
                </a:spcAft>
              </a:pPr>
              <a:r>
                <a:rPr lang="es-ES" sz="3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Apps para entrenar con planes personalizados. </a:t>
              </a:r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E64E4847-020D-3A4F-963D-0CD3BA948778}"/>
                </a:ext>
              </a:extLst>
            </p:cNvPr>
            <p:cNvGrpSpPr/>
            <p:nvPr/>
          </p:nvGrpSpPr>
          <p:grpSpPr>
            <a:xfrm>
              <a:off x="907087" y="4973618"/>
              <a:ext cx="620689" cy="620687"/>
              <a:chOff x="909399" y="1754811"/>
              <a:chExt cx="620689" cy="620687"/>
            </a:xfrm>
          </p:grpSpPr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2C304B8A-6F2E-E94F-8E55-A51F41A4DE59}"/>
                  </a:ext>
                </a:extLst>
              </p:cNvPr>
              <p:cNvSpPr/>
              <p:nvPr/>
            </p:nvSpPr>
            <p:spPr>
              <a:xfrm>
                <a:off x="909399" y="1754811"/>
                <a:ext cx="620689" cy="620687"/>
              </a:xfrm>
              <a:prstGeom prst="ellipse">
                <a:avLst/>
              </a:prstGeom>
              <a:solidFill>
                <a:srgbClr val="00A452"/>
              </a:solidFill>
              <a:ln w="28575">
                <a:solidFill>
                  <a:srgbClr val="FFD7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4" name="Elipse 53">
                <a:extLst>
                  <a:ext uri="{FF2B5EF4-FFF2-40B4-BE49-F238E27FC236}">
                    <a16:creationId xmlns:a16="http://schemas.microsoft.com/office/drawing/2014/main" id="{382C7C98-7B6D-C441-8EBB-CE55FB5212D5}"/>
                  </a:ext>
                </a:extLst>
              </p:cNvPr>
              <p:cNvSpPr/>
              <p:nvPr/>
            </p:nvSpPr>
            <p:spPr>
              <a:xfrm>
                <a:off x="1038105" y="1883517"/>
                <a:ext cx="363276" cy="363275"/>
              </a:xfrm>
              <a:prstGeom prst="ellipse">
                <a:avLst/>
              </a:prstGeom>
              <a:solidFill>
                <a:srgbClr val="FFD80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1256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D6ADAFF0-D177-AD4F-8996-5661ED9DDE93}"/>
              </a:ext>
            </a:extLst>
          </p:cNvPr>
          <p:cNvSpPr/>
          <p:nvPr/>
        </p:nvSpPr>
        <p:spPr>
          <a:xfrm>
            <a:off x="-1" y="-7021"/>
            <a:ext cx="12188825" cy="7623845"/>
          </a:xfrm>
          <a:prstGeom prst="rect">
            <a:avLst/>
          </a:prstGeom>
          <a:solidFill>
            <a:srgbClr val="00A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E0AA183-1CB0-8043-9F15-C6627A5EB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91" t="24514" r="1555" b="8737"/>
          <a:stretch/>
        </p:blipFill>
        <p:spPr>
          <a:xfrm>
            <a:off x="5598695" y="-7021"/>
            <a:ext cx="6590128" cy="7623846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C87450A2-FF9E-2A4A-B397-0C929A5D9645}"/>
              </a:ext>
            </a:extLst>
          </p:cNvPr>
          <p:cNvSpPr/>
          <p:nvPr/>
        </p:nvSpPr>
        <p:spPr>
          <a:xfrm>
            <a:off x="487680" y="-1584960"/>
            <a:ext cx="938784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750EBB3-D1A3-2E42-A9A0-D6E6101CB526}"/>
              </a:ext>
            </a:extLst>
          </p:cNvPr>
          <p:cNvSpPr txBox="1"/>
          <p:nvPr/>
        </p:nvSpPr>
        <p:spPr>
          <a:xfrm>
            <a:off x="596821" y="3726905"/>
            <a:ext cx="7215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3000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 al </a:t>
            </a:r>
            <a:r>
              <a:rPr lang="es-ES" sz="3000" b="1" dirty="0">
                <a:solidFill>
                  <a:srgbClr val="FFD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¡y actívate!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782FCAF-92A4-5948-909E-48D6D52AA791}"/>
              </a:ext>
            </a:extLst>
          </p:cNvPr>
          <p:cNvGrpSpPr/>
          <p:nvPr/>
        </p:nvGrpSpPr>
        <p:grpSpPr>
          <a:xfrm>
            <a:off x="700802" y="766941"/>
            <a:ext cx="6688137" cy="2400083"/>
            <a:chOff x="700802" y="766941"/>
            <a:chExt cx="6688137" cy="2400083"/>
          </a:xfrm>
        </p:grpSpPr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E7F0044C-1F96-3C42-A988-CC3AE73E2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0802" y="766941"/>
              <a:ext cx="6688137" cy="1656371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DC39B928-1655-5846-9934-9B92F7B3B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03780" y="2270107"/>
              <a:ext cx="3651115" cy="896917"/>
            </a:xfrm>
            <a:prstGeom prst="rect">
              <a:avLst/>
            </a:prstGeom>
          </p:spPr>
        </p:pic>
      </p:grpSp>
      <p:pic>
        <p:nvPicPr>
          <p:cNvPr id="10" name="Imagen 9">
            <a:extLst>
              <a:ext uri="{FF2B5EF4-FFF2-40B4-BE49-F238E27FC236}">
                <a16:creationId xmlns:a16="http://schemas.microsoft.com/office/drawing/2014/main" id="{66E1A0A2-0EEB-5249-9D8C-1E52ED5543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2342" y="5572873"/>
            <a:ext cx="1244600" cy="12446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BB00F99-3EDA-DB4E-A139-C288990ABC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6888" y="3540236"/>
            <a:ext cx="1658908" cy="164697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C82BF0C-DC5F-4B4B-BE4D-2652CD49D2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4411" y="3396536"/>
            <a:ext cx="8509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87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4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ángulo 55">
            <a:extLst>
              <a:ext uri="{FF2B5EF4-FFF2-40B4-BE49-F238E27FC236}">
                <a16:creationId xmlns:a16="http://schemas.microsoft.com/office/drawing/2014/main" id="{C87450A2-FF9E-2A4A-B397-0C929A5D9645}"/>
              </a:ext>
            </a:extLst>
          </p:cNvPr>
          <p:cNvSpPr/>
          <p:nvPr/>
        </p:nvSpPr>
        <p:spPr>
          <a:xfrm>
            <a:off x="487680" y="-1584960"/>
            <a:ext cx="938784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A63E3255-2641-2543-B554-31AC7E6178C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608498" y="690260"/>
            <a:ext cx="1244600" cy="12446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97B79764-83D0-A642-A4FC-B296487D4A9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432814" y="4852988"/>
            <a:ext cx="1752600" cy="1752600"/>
          </a:xfrm>
          <a:prstGeom prst="rect">
            <a:avLst/>
          </a:prstGeom>
        </p:spPr>
      </p:pic>
      <p:grpSp>
        <p:nvGrpSpPr>
          <p:cNvPr id="34" name="Grupo 33">
            <a:extLst>
              <a:ext uri="{FF2B5EF4-FFF2-40B4-BE49-F238E27FC236}">
                <a16:creationId xmlns:a16="http://schemas.microsoft.com/office/drawing/2014/main" id="{E2683B88-67DD-0742-B8CE-8961ABE39657}"/>
              </a:ext>
            </a:extLst>
          </p:cNvPr>
          <p:cNvGrpSpPr/>
          <p:nvPr/>
        </p:nvGrpSpPr>
        <p:grpSpPr>
          <a:xfrm>
            <a:off x="2907661" y="1367111"/>
            <a:ext cx="6798952" cy="4622110"/>
            <a:chOff x="2907661" y="1367111"/>
            <a:chExt cx="6798952" cy="4622110"/>
          </a:xfrm>
        </p:grpSpPr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0062AC3A-EB70-E346-940B-F1B5B81DB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8868413" y="5163532"/>
              <a:ext cx="838200" cy="825689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E4FA3A8F-C30F-F341-9C52-0C4C20E2D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2907661" y="1367111"/>
              <a:ext cx="838200" cy="825689"/>
            </a:xfrm>
            <a:prstGeom prst="rect">
              <a:avLst/>
            </a:prstGeom>
          </p:spPr>
        </p:pic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6AF840E2-B737-E749-AA34-6B987747F863}"/>
              </a:ext>
            </a:extLst>
          </p:cNvPr>
          <p:cNvSpPr txBox="1"/>
          <p:nvPr/>
        </p:nvSpPr>
        <p:spPr>
          <a:xfrm>
            <a:off x="4944269" y="3646830"/>
            <a:ext cx="23002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[Logo de tu empresa]</a:t>
            </a:r>
          </a:p>
        </p:txBody>
      </p:sp>
    </p:spTree>
    <p:extLst>
      <p:ext uri="{BB962C8B-B14F-4D97-AF65-F5344CB8AC3E}">
        <p14:creationId xmlns:p14="http://schemas.microsoft.com/office/powerpoint/2010/main" val="1230919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30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181</Words>
  <Application>Microsoft Office PowerPoint</Application>
  <PresentationFormat>Personalizado</PresentationFormat>
  <Paragraphs>26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Gámez</dc:creator>
  <cp:lastModifiedBy>Sergio González</cp:lastModifiedBy>
  <cp:revision>86</cp:revision>
  <dcterms:created xsi:type="dcterms:W3CDTF">2020-03-12T11:42:04Z</dcterms:created>
  <dcterms:modified xsi:type="dcterms:W3CDTF">2020-10-26T11:33:13Z</dcterms:modified>
</cp:coreProperties>
</file>