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07" userDrawn="1">
          <p15:clr>
            <a:srgbClr val="A4A3A4"/>
          </p15:clr>
        </p15:guide>
        <p15:guide id="2" pos="2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71E"/>
    <a:srgbClr val="43536A"/>
    <a:srgbClr val="44536A"/>
    <a:srgbClr val="425368"/>
    <a:srgbClr val="BE0E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74" autoAdjust="0"/>
    <p:restoredTop sz="84970" autoAdjust="0"/>
  </p:normalViewPr>
  <p:slideViewPr>
    <p:cSldViewPr snapToGrid="0" snapToObjects="1" showGuides="1">
      <p:cViewPr varScale="1">
        <p:scale>
          <a:sx n="80" d="100"/>
          <a:sy n="80" d="100"/>
        </p:scale>
        <p:origin x="2880" y="208"/>
      </p:cViewPr>
      <p:guideLst>
        <p:guide orient="horz" pos="4807"/>
        <p:guide pos="2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48" d="100"/>
          <a:sy n="148" d="100"/>
        </p:scale>
        <p:origin x="3288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D38F6-DF08-AB42-B0BA-F155BB7DC47F}" type="datetimeFigureOut">
              <a:rPr lang="es-ES" smtClean="0"/>
              <a:t>15/3/21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979EB-A7A8-564A-AC17-BE21F42EC5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843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otas 1">
            <a:extLst>
              <a:ext uri="{FF2B5EF4-FFF2-40B4-BE49-F238E27FC236}">
                <a16:creationId xmlns:a16="http://schemas.microsoft.com/office/drawing/2014/main" id="{921503D2-D5E0-4A62-B44C-6BD429C682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¿Cómo editarlo?</a:t>
            </a:r>
            <a:endParaRPr lang="es-E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[1] Descarga la </a:t>
            </a:r>
            <a:r>
              <a:rPr lang="es-E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plantilla (PPT)</a:t>
            </a:r>
            <a:r>
              <a:rPr lang="es-E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tu equipo. </a:t>
            </a:r>
          </a:p>
          <a:p>
            <a:r>
              <a:rPr lang="es-E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[2] Añade el </a:t>
            </a:r>
            <a:r>
              <a:rPr lang="es-E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logo de tu empresa</a:t>
            </a:r>
            <a:r>
              <a:rPr lang="es-E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la parte inferior.</a:t>
            </a:r>
          </a:p>
          <a:p>
            <a:r>
              <a:rPr lang="es-E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[3] Para </a:t>
            </a:r>
            <a:r>
              <a:rPr lang="es-E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enviarlo por email tienes dos opciones: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 quieres adjuntarlo al email, </a:t>
            </a:r>
            <a:r>
              <a:rPr lang="es-E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guarda el documento en </a:t>
            </a:r>
            <a:r>
              <a:rPr lang="es-E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formato PDF</a:t>
            </a:r>
            <a:r>
              <a:rPr lang="es-E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pulsando en Archivo &gt; Guardar como &gt; PDF.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 quieres una imagen insertada en email</a:t>
            </a:r>
            <a:r>
              <a:rPr lang="es-E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guarda la </a:t>
            </a:r>
            <a:r>
              <a:rPr lang="es-ES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</a:t>
            </a:r>
            <a:r>
              <a:rPr lang="es-E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es-E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formato PNG o JPEG</a:t>
            </a:r>
            <a:r>
              <a:rPr lang="es-E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pulsando en Archivo &gt; Guardar como &gt; Examinar &gt; JPEG o PNG &gt; Escoge exportar todas las diapositivas. </a:t>
            </a:r>
            <a:br>
              <a:rPr lang="es-E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E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 un nuevo correo, haz clic en </a:t>
            </a:r>
            <a:r>
              <a:rPr lang="es-E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insertar una imagen </a:t>
            </a:r>
            <a:r>
              <a:rPr lang="es-E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el cuerpo del mail, selecciona la imagen y haz clic en </a:t>
            </a:r>
            <a:r>
              <a:rPr lang="es-E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Centrar</a:t>
            </a:r>
            <a:r>
              <a:rPr lang="es-E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br>
              <a:rPr lang="es-E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E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Ajusta el tamaño</a:t>
            </a:r>
            <a:r>
              <a:rPr lang="es-E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como quieras. Puedes dejarlo como está o ponerlo más pequeño.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Recuerda incluir un asunto llamativo. Ejemplo: </a:t>
            </a:r>
            <a:r>
              <a:rPr lang="es-ES" sz="1800" dirty="0">
                <a:effectLst/>
                <a:latin typeface="Robot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VÍVETE</a:t>
            </a:r>
            <a:r>
              <a:rPr lang="es-ES" sz="1800">
                <a:effectLst/>
                <a:latin typeface="Robot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+: Desconectar para conectar</a:t>
            </a:r>
            <a:endParaRPr lang="es-ES" sz="1800" dirty="0">
              <a:effectLst/>
              <a:latin typeface="Roboto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[4] Si quieres </a:t>
            </a:r>
            <a:r>
              <a:rPr lang="es-E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exportarlo como cartel</a:t>
            </a:r>
            <a:r>
              <a:rPr lang="es-E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tienes dos opciones: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 </a:t>
            </a:r>
            <a:r>
              <a:rPr lang="es-E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cartel digital</a:t>
            </a:r>
            <a:r>
              <a:rPr lang="es-E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guarda el documento en </a:t>
            </a:r>
            <a:r>
              <a:rPr lang="es-E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formato PDF</a:t>
            </a:r>
            <a:r>
              <a:rPr lang="es-E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pulsando en Archivo &gt; Guardar como &gt; PDF; o también puedes exportarlo </a:t>
            </a:r>
            <a:r>
              <a:rPr lang="es-E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 imagen en formato PNG o JPEG</a:t>
            </a:r>
            <a:r>
              <a:rPr lang="es-E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pulsando en Archivo &gt; Guardar como &gt; Examinar &gt; JPEG o PNG &gt; Escoge exportar todas las diapositivas.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 </a:t>
            </a:r>
            <a:r>
              <a:rPr lang="es-E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cartel impreso</a:t>
            </a:r>
            <a:r>
              <a:rPr lang="es-E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guarda el documento en </a:t>
            </a:r>
            <a:r>
              <a:rPr lang="es-E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formato PDF</a:t>
            </a:r>
            <a:r>
              <a:rPr lang="es-E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pulsando en Archivo &gt; Guardar como &gt; PDF y </a:t>
            </a:r>
            <a:r>
              <a:rPr lang="es-E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mándalo a la impresora</a:t>
            </a:r>
            <a:r>
              <a:rPr lang="es-E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 imprímelo directamente desde Archivo &gt; Imprimir.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72945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CD3756A-5C9B-4246-870E-6FBE1983B123}"/>
              </a:ext>
            </a:extLst>
          </p:cNvPr>
          <p:cNvSpPr/>
          <p:nvPr userDrawn="1"/>
        </p:nvSpPr>
        <p:spPr>
          <a:xfrm>
            <a:off x="-1" y="0"/>
            <a:ext cx="10691813" cy="15119350"/>
          </a:xfrm>
          <a:prstGeom prst="rect">
            <a:avLst/>
          </a:prstGeom>
          <a:solidFill>
            <a:srgbClr val="445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 descr="Un hombre parado con los brazos cruzados&#10;&#10;Descripción generada automáticamente con confianza media">
            <a:extLst>
              <a:ext uri="{FF2B5EF4-FFF2-40B4-BE49-F238E27FC236}">
                <a16:creationId xmlns:a16="http://schemas.microsoft.com/office/drawing/2014/main" id="{2165CB6A-5C6B-E04B-A6CE-FA3D9082C5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7335" b="25412"/>
          <a:stretch/>
        </p:blipFill>
        <p:spPr>
          <a:xfrm>
            <a:off x="3425398" y="2108200"/>
            <a:ext cx="7277990" cy="13011150"/>
          </a:xfrm>
          <a:prstGeom prst="rect">
            <a:avLst/>
          </a:prstGeom>
        </p:spPr>
      </p:pic>
      <p:pic>
        <p:nvPicPr>
          <p:cNvPr id="3" name="Imagen 2" descr="Imagen que contiene dibujo, señal, reloj&#10;&#10;Descripción generada automáticamente">
            <a:extLst>
              <a:ext uri="{FF2B5EF4-FFF2-40B4-BE49-F238E27FC236}">
                <a16:creationId xmlns:a16="http://schemas.microsoft.com/office/drawing/2014/main" id="{76742EBB-9B65-6E46-86AD-679EC92D5E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1014" y="330995"/>
            <a:ext cx="6510136" cy="1612288"/>
          </a:xfrm>
          <a:prstGeom prst="rect">
            <a:avLst/>
          </a:prstGeom>
        </p:spPr>
      </p:pic>
      <p:pic>
        <p:nvPicPr>
          <p:cNvPr id="4" name="Imagen 3" descr="Imagen que contiene dibujo&#10;&#10;Descripción generada automáticamente">
            <a:extLst>
              <a:ext uri="{FF2B5EF4-FFF2-40B4-BE49-F238E27FC236}">
                <a16:creationId xmlns:a16="http://schemas.microsoft.com/office/drawing/2014/main" id="{E923EA9D-117F-9B48-A218-D9D0568382D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1014" y="1778314"/>
            <a:ext cx="2777630" cy="68122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AEBD2D7-0685-E94F-A774-C7B83ABC841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" y="14086809"/>
            <a:ext cx="10691813" cy="103254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8B9B9B2-C848-B745-9070-2AD1D7BE6723}"/>
              </a:ext>
            </a:extLst>
          </p:cNvPr>
          <p:cNvSpPr txBox="1"/>
          <p:nvPr userDrawn="1"/>
        </p:nvSpPr>
        <p:spPr>
          <a:xfrm>
            <a:off x="321474" y="14444895"/>
            <a:ext cx="137873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PrideCom</a:t>
            </a: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227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0487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adroTexto 42">
            <a:extLst>
              <a:ext uri="{FF2B5EF4-FFF2-40B4-BE49-F238E27FC236}">
                <a16:creationId xmlns:a16="http://schemas.microsoft.com/office/drawing/2014/main" id="{A8030998-C168-4BEE-8017-61C9A30458CE}"/>
              </a:ext>
            </a:extLst>
          </p:cNvPr>
          <p:cNvSpPr txBox="1"/>
          <p:nvPr/>
        </p:nvSpPr>
        <p:spPr>
          <a:xfrm>
            <a:off x="321473" y="2738512"/>
            <a:ext cx="7608089" cy="1286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s-ES" sz="2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descanso y la desconexión después de un día de trabajo son fundamentales, y dedicarte tiempo hará que lleves una vida relajada, eficiente y +feliz.</a:t>
            </a:r>
            <a:endParaRPr lang="es-ES" sz="25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5A06411-874C-2547-9B58-6D0C09807401}"/>
              </a:ext>
            </a:extLst>
          </p:cNvPr>
          <p:cNvSpPr txBox="1"/>
          <p:nvPr/>
        </p:nvSpPr>
        <p:spPr>
          <a:xfrm>
            <a:off x="3413823" y="1752019"/>
            <a:ext cx="72779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 dirty="0">
                <a:solidFill>
                  <a:srgbClr val="FFD7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¿Sabías que recuperarse es igual de </a:t>
            </a:r>
            <a:r>
              <a:rPr lang="es-ES" sz="2500" b="1" spc="-20" dirty="0">
                <a:solidFill>
                  <a:srgbClr val="FFD7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importante que hacer ejercicio o comer bien?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23952F46-1A0D-5246-B0BA-BD0B857AB70E}"/>
              </a:ext>
            </a:extLst>
          </p:cNvPr>
          <p:cNvSpPr txBox="1"/>
          <p:nvPr/>
        </p:nvSpPr>
        <p:spPr>
          <a:xfrm>
            <a:off x="7929563" y="14444895"/>
            <a:ext cx="230028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[Logo de tu empresa]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75881703-6902-0048-AB1E-BDB68E328800}"/>
              </a:ext>
            </a:extLst>
          </p:cNvPr>
          <p:cNvSpPr txBox="1"/>
          <p:nvPr/>
        </p:nvSpPr>
        <p:spPr>
          <a:xfrm>
            <a:off x="321475" y="13257520"/>
            <a:ext cx="63631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¡Dale al botón de off y desconecta! 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B4449520-A557-413D-8B17-7D1C9407A207}"/>
              </a:ext>
            </a:extLst>
          </p:cNvPr>
          <p:cNvSpPr txBox="1"/>
          <p:nvPr/>
        </p:nvSpPr>
        <p:spPr>
          <a:xfrm>
            <a:off x="321473" y="4297113"/>
            <a:ext cx="77797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b="1" dirty="0">
                <a:solidFill>
                  <a:srgbClr val="FFD7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Aunque hay días que no es fácil desconectar del trabajo</a:t>
            </a:r>
            <a:br>
              <a:rPr lang="es-ES" sz="2100" b="1" dirty="0">
                <a:solidFill>
                  <a:srgbClr val="FFD71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100" b="1" dirty="0">
                <a:solidFill>
                  <a:srgbClr val="FFD7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conciliar el sueño, es muy importante esforzarnos en conseguirlo. Hacer deporte y comer bien son factores importantes para nuestra salud pero recuperarnos también. Desconectar te permite conectar contigo. Te damos unos </a:t>
            </a:r>
            <a:r>
              <a:rPr lang="es-ES" sz="2100" b="1" i="1" dirty="0" err="1">
                <a:solidFill>
                  <a:srgbClr val="FFD7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</a:t>
            </a:r>
            <a:r>
              <a:rPr lang="es-ES" sz="2100" b="1" dirty="0">
                <a:solidFill>
                  <a:srgbClr val="FFD7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conseguirlo: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8B9B6F22-CE76-4B4E-B47F-0B57E5F4955F}"/>
              </a:ext>
            </a:extLst>
          </p:cNvPr>
          <p:cNvSpPr txBox="1"/>
          <p:nvPr/>
        </p:nvSpPr>
        <p:spPr>
          <a:xfrm>
            <a:off x="793931" y="6490450"/>
            <a:ext cx="6826059" cy="669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  <a:buClr>
                <a:srgbClr val="FFD71E"/>
              </a:buClr>
              <a:buSzPct val="120000"/>
            </a:pPr>
            <a:r>
              <a:rPr lang="es-ES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Camina. </a:t>
            </a:r>
            <a:r>
              <a:rPr lang="es-E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Intenta no usar el coche, bus o metro</a:t>
            </a:r>
            <a:br>
              <a:rPr lang="es-E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pasea al aire libre para combatir el estrés aprovechando la luz natural.</a:t>
            </a:r>
          </a:p>
          <a:p>
            <a:pPr>
              <a:spcAft>
                <a:spcPts val="900"/>
              </a:spcAft>
              <a:buClr>
                <a:srgbClr val="FFD71E"/>
              </a:buClr>
              <a:buSzPct val="120000"/>
            </a:pPr>
            <a:r>
              <a:rPr lang="es-ES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Duerme más de 7 horas diarias. </a:t>
            </a:r>
            <a:r>
              <a:rPr lang="es-E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Procura relajarte antes de dormir y evita las pantallas, vete a la cama con tiempo y lee o, simplemente, reflexiona sobre</a:t>
            </a:r>
            <a:br>
              <a:rPr lang="es-E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día. </a:t>
            </a:r>
          </a:p>
          <a:p>
            <a:pPr>
              <a:spcAft>
                <a:spcPts val="900"/>
              </a:spcAft>
              <a:buClr>
                <a:srgbClr val="FFD71E"/>
              </a:buClr>
              <a:buSzPct val="120000"/>
            </a:pPr>
            <a:r>
              <a:rPr lang="es-ES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Momentos para la no actividad. </a:t>
            </a:r>
            <a:r>
              <a:rPr lang="es-E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Creemos que dedicarnos a hacer muchas tareas en nuestro tiempo libre nos ayuda a desconectar, y no. A veces necesitamos no hacer absolutamente nada</a:t>
            </a:r>
            <a:br>
              <a:rPr lang="es-E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simplemente disfrutar de ese tiempo. </a:t>
            </a:r>
          </a:p>
          <a:p>
            <a:pPr>
              <a:spcAft>
                <a:spcPts val="900"/>
              </a:spcAft>
              <a:buClr>
                <a:srgbClr val="FFD71E"/>
              </a:buClr>
              <a:buSzPct val="120000"/>
            </a:pPr>
            <a:r>
              <a:rPr lang="es-ES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Medita. </a:t>
            </a:r>
            <a:r>
              <a:rPr lang="es-E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Reflexionar sobre lo que te agobia o estresa, ayuda a gestionar las emociones. También te puede servir escribirlas en un papel para tomar consciencia.</a:t>
            </a:r>
          </a:p>
          <a:p>
            <a:pPr>
              <a:spcAft>
                <a:spcPts val="900"/>
              </a:spcAft>
              <a:buClr>
                <a:srgbClr val="FFD71E"/>
              </a:buClr>
              <a:buSzPct val="120000"/>
            </a:pPr>
            <a:r>
              <a:rPr lang="es-ES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Sigue un horario. </a:t>
            </a:r>
            <a:r>
              <a:rPr lang="es-E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Aunque la rutina no te guste,</a:t>
            </a:r>
            <a:br>
              <a:rPr lang="es-E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bastante efectiva para muchas cosas. Mantener</a:t>
            </a:r>
            <a:br>
              <a:rPr lang="es-E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horario que te permita gestionar y hacer tus tareas</a:t>
            </a:r>
            <a:br>
              <a:rPr lang="es-E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disfrutar de tu tiempo libre te dejará disfrutar el doble.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C8E72B53-0568-1644-BDE7-D3092A9E4919}"/>
              </a:ext>
            </a:extLst>
          </p:cNvPr>
          <p:cNvCxnSpPr>
            <a:cxnSpLocks/>
            <a:stCxn id="42" idx="0"/>
            <a:endCxn id="40" idx="4"/>
          </p:cNvCxnSpPr>
          <p:nvPr/>
        </p:nvCxnSpPr>
        <p:spPr>
          <a:xfrm>
            <a:off x="595762" y="6631022"/>
            <a:ext cx="2" cy="5519455"/>
          </a:xfrm>
          <a:prstGeom prst="line">
            <a:avLst/>
          </a:prstGeom>
          <a:ln w="19050">
            <a:solidFill>
              <a:srgbClr val="FFD7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o 1">
            <a:extLst>
              <a:ext uri="{FF2B5EF4-FFF2-40B4-BE49-F238E27FC236}">
                <a16:creationId xmlns:a16="http://schemas.microsoft.com/office/drawing/2014/main" id="{5014DD3A-2DEF-C041-B0B1-D9CF69A3D6B5}"/>
              </a:ext>
            </a:extLst>
          </p:cNvPr>
          <p:cNvGrpSpPr/>
          <p:nvPr/>
        </p:nvGrpSpPr>
        <p:grpSpPr>
          <a:xfrm>
            <a:off x="417963" y="7604893"/>
            <a:ext cx="355601" cy="355600"/>
            <a:chOff x="417963" y="7716330"/>
            <a:chExt cx="355601" cy="355600"/>
          </a:xfrm>
        </p:grpSpPr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AE7649B6-397F-0244-BEF9-CACE5D2204AE}"/>
                </a:ext>
              </a:extLst>
            </p:cNvPr>
            <p:cNvSpPr/>
            <p:nvPr/>
          </p:nvSpPr>
          <p:spPr>
            <a:xfrm>
              <a:off x="417963" y="7716330"/>
              <a:ext cx="355601" cy="355600"/>
            </a:xfrm>
            <a:prstGeom prst="ellipse">
              <a:avLst/>
            </a:prstGeom>
            <a:solidFill>
              <a:srgbClr val="425368"/>
            </a:solidFill>
            <a:ln w="19050">
              <a:solidFill>
                <a:srgbClr val="FFD7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269A2F20-116D-7245-94D4-405FAC40EE57}"/>
                </a:ext>
              </a:extLst>
            </p:cNvPr>
            <p:cNvSpPr/>
            <p:nvPr/>
          </p:nvSpPr>
          <p:spPr>
            <a:xfrm>
              <a:off x="517633" y="7820126"/>
              <a:ext cx="156258" cy="156258"/>
            </a:xfrm>
            <a:prstGeom prst="ellipse">
              <a:avLst/>
            </a:prstGeom>
            <a:solidFill>
              <a:srgbClr val="FFD7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615119AE-8F3A-E34C-91ED-5058B34C5A93}"/>
              </a:ext>
            </a:extLst>
          </p:cNvPr>
          <p:cNvGrpSpPr/>
          <p:nvPr/>
        </p:nvGrpSpPr>
        <p:grpSpPr>
          <a:xfrm>
            <a:off x="417963" y="9000241"/>
            <a:ext cx="355601" cy="355600"/>
            <a:chOff x="417963" y="9848867"/>
            <a:chExt cx="355601" cy="355600"/>
          </a:xfrm>
        </p:grpSpPr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73374F5B-961C-2444-924D-A3A8736BE253}"/>
                </a:ext>
              </a:extLst>
            </p:cNvPr>
            <p:cNvSpPr/>
            <p:nvPr/>
          </p:nvSpPr>
          <p:spPr>
            <a:xfrm>
              <a:off x="417963" y="9848867"/>
              <a:ext cx="355601" cy="355600"/>
            </a:xfrm>
            <a:prstGeom prst="ellipse">
              <a:avLst/>
            </a:prstGeom>
            <a:solidFill>
              <a:srgbClr val="425368"/>
            </a:solidFill>
            <a:ln w="19050">
              <a:solidFill>
                <a:srgbClr val="FFD7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D4FDEF21-0F1C-2F4F-81C2-2F0DDD942256}"/>
                </a:ext>
              </a:extLst>
            </p:cNvPr>
            <p:cNvSpPr/>
            <p:nvPr/>
          </p:nvSpPr>
          <p:spPr>
            <a:xfrm>
              <a:off x="517633" y="9953531"/>
              <a:ext cx="156258" cy="156258"/>
            </a:xfrm>
            <a:prstGeom prst="ellipse">
              <a:avLst/>
            </a:prstGeom>
            <a:solidFill>
              <a:srgbClr val="FFD7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81485F15-712E-1A4E-A94F-697847B596BE}"/>
              </a:ext>
            </a:extLst>
          </p:cNvPr>
          <p:cNvGrpSpPr/>
          <p:nvPr/>
        </p:nvGrpSpPr>
        <p:grpSpPr>
          <a:xfrm>
            <a:off x="417963" y="10727095"/>
            <a:ext cx="355601" cy="355600"/>
            <a:chOff x="417963" y="11262723"/>
            <a:chExt cx="355601" cy="355600"/>
          </a:xfrm>
        </p:grpSpPr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2A5B183E-FEB9-2C40-B500-054B8ED7F8E3}"/>
                </a:ext>
              </a:extLst>
            </p:cNvPr>
            <p:cNvSpPr/>
            <p:nvPr/>
          </p:nvSpPr>
          <p:spPr>
            <a:xfrm>
              <a:off x="417963" y="11262723"/>
              <a:ext cx="355601" cy="355600"/>
            </a:xfrm>
            <a:prstGeom prst="ellipse">
              <a:avLst/>
            </a:prstGeom>
            <a:solidFill>
              <a:srgbClr val="425368"/>
            </a:solidFill>
            <a:ln w="19050">
              <a:solidFill>
                <a:srgbClr val="FFD7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0E836F74-C76F-B843-932C-C178AB0F98DD}"/>
                </a:ext>
              </a:extLst>
            </p:cNvPr>
            <p:cNvSpPr/>
            <p:nvPr/>
          </p:nvSpPr>
          <p:spPr>
            <a:xfrm>
              <a:off x="517633" y="11365911"/>
              <a:ext cx="156258" cy="156258"/>
            </a:xfrm>
            <a:prstGeom prst="ellipse">
              <a:avLst/>
            </a:prstGeom>
            <a:solidFill>
              <a:srgbClr val="FFD7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F6DFA90A-7028-6A42-968B-E5A018A1B5A7}"/>
              </a:ext>
            </a:extLst>
          </p:cNvPr>
          <p:cNvGrpSpPr/>
          <p:nvPr/>
        </p:nvGrpSpPr>
        <p:grpSpPr>
          <a:xfrm>
            <a:off x="417963" y="11794877"/>
            <a:ext cx="355601" cy="355600"/>
            <a:chOff x="417963" y="12338565"/>
            <a:chExt cx="355601" cy="355600"/>
          </a:xfrm>
        </p:grpSpPr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318AA9B8-62A8-134B-AE7F-16D7919471D0}"/>
                </a:ext>
              </a:extLst>
            </p:cNvPr>
            <p:cNvSpPr/>
            <p:nvPr/>
          </p:nvSpPr>
          <p:spPr>
            <a:xfrm>
              <a:off x="417963" y="12338565"/>
              <a:ext cx="355601" cy="355600"/>
            </a:xfrm>
            <a:prstGeom prst="ellipse">
              <a:avLst/>
            </a:prstGeom>
            <a:solidFill>
              <a:srgbClr val="425368"/>
            </a:solidFill>
            <a:ln w="19050">
              <a:solidFill>
                <a:srgbClr val="FFD7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1" name="Elipse 40">
              <a:extLst>
                <a:ext uri="{FF2B5EF4-FFF2-40B4-BE49-F238E27FC236}">
                  <a16:creationId xmlns:a16="http://schemas.microsoft.com/office/drawing/2014/main" id="{5E5886CB-2DC5-9E4B-AFA0-D98DD3CF0C3D}"/>
                </a:ext>
              </a:extLst>
            </p:cNvPr>
            <p:cNvSpPr/>
            <p:nvPr/>
          </p:nvSpPr>
          <p:spPr>
            <a:xfrm>
              <a:off x="517633" y="12441753"/>
              <a:ext cx="156258" cy="156258"/>
            </a:xfrm>
            <a:prstGeom prst="ellipse">
              <a:avLst/>
            </a:prstGeom>
            <a:solidFill>
              <a:srgbClr val="FFD7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49" name="Imagen 48">
            <a:extLst>
              <a:ext uri="{FF2B5EF4-FFF2-40B4-BE49-F238E27FC236}">
                <a16:creationId xmlns:a16="http://schemas.microsoft.com/office/drawing/2014/main" id="{00FE8944-D73B-D74E-94AB-F727E37FA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5408" y="6074097"/>
            <a:ext cx="1790850" cy="1790850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F378A2A4-6E78-6F44-932A-B2C1BB1A2E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1167" y="3079121"/>
            <a:ext cx="970859" cy="956368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C999BB00-38C7-B445-A1F6-C9DBEB0A1F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8157" y="8208589"/>
            <a:ext cx="1331529" cy="1311656"/>
          </a:xfrm>
          <a:prstGeom prst="rect">
            <a:avLst/>
          </a:prstGeom>
        </p:spPr>
      </p:pic>
      <p:grpSp>
        <p:nvGrpSpPr>
          <p:cNvPr id="32" name="Grupo 31">
            <a:extLst>
              <a:ext uri="{FF2B5EF4-FFF2-40B4-BE49-F238E27FC236}">
                <a16:creationId xmlns:a16="http://schemas.microsoft.com/office/drawing/2014/main" id="{DD4A6D3F-5A86-4479-B2C4-BD987D3A477E}"/>
              </a:ext>
            </a:extLst>
          </p:cNvPr>
          <p:cNvGrpSpPr/>
          <p:nvPr/>
        </p:nvGrpSpPr>
        <p:grpSpPr>
          <a:xfrm>
            <a:off x="417963" y="6527226"/>
            <a:ext cx="355601" cy="355600"/>
            <a:chOff x="417963" y="7716330"/>
            <a:chExt cx="355601" cy="355600"/>
          </a:xfrm>
        </p:grpSpPr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905128E2-4CE6-4B4B-BE5A-45FA438F6C07}"/>
                </a:ext>
              </a:extLst>
            </p:cNvPr>
            <p:cNvSpPr/>
            <p:nvPr/>
          </p:nvSpPr>
          <p:spPr>
            <a:xfrm>
              <a:off x="417963" y="7716330"/>
              <a:ext cx="355601" cy="355600"/>
            </a:xfrm>
            <a:prstGeom prst="ellipse">
              <a:avLst/>
            </a:prstGeom>
            <a:solidFill>
              <a:srgbClr val="425368"/>
            </a:solidFill>
            <a:ln w="19050">
              <a:solidFill>
                <a:srgbClr val="FFD7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2" name="Elipse 41">
              <a:extLst>
                <a:ext uri="{FF2B5EF4-FFF2-40B4-BE49-F238E27FC236}">
                  <a16:creationId xmlns:a16="http://schemas.microsoft.com/office/drawing/2014/main" id="{44BA95AB-8686-4D67-94FC-002D14FE627F}"/>
                </a:ext>
              </a:extLst>
            </p:cNvPr>
            <p:cNvSpPr/>
            <p:nvPr/>
          </p:nvSpPr>
          <p:spPr>
            <a:xfrm>
              <a:off x="517633" y="7820126"/>
              <a:ext cx="156258" cy="156258"/>
            </a:xfrm>
            <a:prstGeom prst="ellipse">
              <a:avLst/>
            </a:prstGeom>
            <a:solidFill>
              <a:srgbClr val="FFD7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4392605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470</TotalTime>
  <Words>537</Words>
  <Application>Microsoft Macintosh PowerPoint</Application>
  <PresentationFormat>Personalizado</PresentationFormat>
  <Paragraphs>20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Roboto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David Gámez</dc:creator>
  <cp:lastModifiedBy>David Gámez</cp:lastModifiedBy>
  <cp:revision>83</cp:revision>
  <cp:lastPrinted>2020-08-27T10:37:44Z</cp:lastPrinted>
  <dcterms:created xsi:type="dcterms:W3CDTF">2020-03-12T08:03:18Z</dcterms:created>
  <dcterms:modified xsi:type="dcterms:W3CDTF">2021-03-15T08:31:14Z</dcterms:modified>
</cp:coreProperties>
</file>